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5" r:id="rId15"/>
    <p:sldId id="269" r:id="rId16"/>
    <p:sldId id="271" r:id="rId17"/>
    <p:sldId id="268" r:id="rId18"/>
    <p:sldId id="282" r:id="rId19"/>
    <p:sldId id="276" r:id="rId20"/>
    <p:sldId id="281" r:id="rId21"/>
    <p:sldId id="277" r:id="rId22"/>
    <p:sldId id="278" r:id="rId23"/>
    <p:sldId id="279" r:id="rId24"/>
    <p:sldId id="280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F95"/>
    <a:srgbClr val="37D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094E6-CA11-4C19-8672-B5979EE4DD4A}" v="187" dt="2024-05-03T17:50:07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J Phelan" userId="0d265f17-2c8c-4e2b-aa0e-edf74bc6ca21" providerId="ADAL" clId="{58B094E6-CA11-4C19-8672-B5979EE4DD4A}"/>
    <pc:docChg chg="undo custSel addSld delSld modSld sldOrd">
      <pc:chgData name="TJ Phelan" userId="0d265f17-2c8c-4e2b-aa0e-edf74bc6ca21" providerId="ADAL" clId="{58B094E6-CA11-4C19-8672-B5979EE4DD4A}" dt="2024-05-03T17:51:07.541" v="9721" actId="1076"/>
      <pc:docMkLst>
        <pc:docMk/>
      </pc:docMkLst>
      <pc:sldChg chg="addSp modSp mod">
        <pc:chgData name="TJ Phelan" userId="0d265f17-2c8c-4e2b-aa0e-edf74bc6ca21" providerId="ADAL" clId="{58B094E6-CA11-4C19-8672-B5979EE4DD4A}" dt="2024-05-03T17:51:07.541" v="9721" actId="1076"/>
        <pc:sldMkLst>
          <pc:docMk/>
          <pc:sldMk cId="3598097649" sldId="256"/>
        </pc:sldMkLst>
        <pc:spChg chg="mod">
          <ac:chgData name="TJ Phelan" userId="0d265f17-2c8c-4e2b-aa0e-edf74bc6ca21" providerId="ADAL" clId="{58B094E6-CA11-4C19-8672-B5979EE4DD4A}" dt="2024-04-30T23:57:37.095" v="9397" actId="27636"/>
          <ac:spMkLst>
            <pc:docMk/>
            <pc:sldMk cId="3598097649" sldId="256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4-30T23:57:37.095" v="9398" actId="27636"/>
          <ac:spMkLst>
            <pc:docMk/>
            <pc:sldMk cId="3598097649" sldId="256"/>
            <ac:spMk id="3" creationId="{00000000-0000-0000-0000-000000000000}"/>
          </ac:spMkLst>
        </pc:spChg>
        <pc:spChg chg="add mod">
          <ac:chgData name="TJ Phelan" userId="0d265f17-2c8c-4e2b-aa0e-edf74bc6ca21" providerId="ADAL" clId="{58B094E6-CA11-4C19-8672-B5979EE4DD4A}" dt="2024-05-03T17:51:07.541" v="9721" actId="1076"/>
          <ac:spMkLst>
            <pc:docMk/>
            <pc:sldMk cId="3598097649" sldId="256"/>
            <ac:spMk id="4" creationId="{7100A44A-DEAB-5C76-7C01-EB8B25EE97F1}"/>
          </ac:spMkLst>
        </pc:spChg>
        <pc:picChg chg="mod">
          <ac:chgData name="TJ Phelan" userId="0d265f17-2c8c-4e2b-aa0e-edf74bc6ca21" providerId="ADAL" clId="{58B094E6-CA11-4C19-8672-B5979EE4DD4A}" dt="2024-05-01T00:01:57.140" v="9439" actId="1036"/>
          <ac:picMkLst>
            <pc:docMk/>
            <pc:sldMk cId="3598097649" sldId="256"/>
            <ac:picMk id="5" creationId="{709BF8EF-096D-4FF1-8F96-91DB12DB0149}"/>
          </ac:picMkLst>
        </pc:picChg>
      </pc:sldChg>
      <pc:sldChg chg="addSp delSp modSp mod">
        <pc:chgData name="TJ Phelan" userId="0d265f17-2c8c-4e2b-aa0e-edf74bc6ca21" providerId="ADAL" clId="{58B094E6-CA11-4C19-8672-B5979EE4DD4A}" dt="2024-05-01T00:01:19.053" v="9432" actId="1076"/>
        <pc:sldMkLst>
          <pc:docMk/>
          <pc:sldMk cId="313068588" sldId="257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313068588" sldId="257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19:25:37.290" v="2244" actId="931"/>
          <ac:spMkLst>
            <pc:docMk/>
            <pc:sldMk cId="313068588" sldId="257"/>
            <ac:spMk id="5" creationId="{0BDD706D-E5AB-90D9-13E5-72F45826421B}"/>
          </ac:spMkLst>
        </pc:spChg>
        <pc:spChg chg="add mod">
          <ac:chgData name="TJ Phelan" userId="0d265f17-2c8c-4e2b-aa0e-edf74bc6ca21" providerId="ADAL" clId="{58B094E6-CA11-4C19-8672-B5979EE4DD4A}" dt="2024-04-30T23:57:44.520" v="9402"/>
          <ac:spMkLst>
            <pc:docMk/>
            <pc:sldMk cId="313068588" sldId="257"/>
            <ac:spMk id="9" creationId="{2EBCD751-7520-6F9A-6BEB-10EFE32C6EF4}"/>
          </ac:spMkLst>
        </pc:spChg>
        <pc:picChg chg="del">
          <ac:chgData name="TJ Phelan" userId="0d265f17-2c8c-4e2b-aa0e-edf74bc6ca21" providerId="ADAL" clId="{58B094E6-CA11-4C19-8672-B5979EE4DD4A}" dt="2024-04-30T19:25:12.935" v="2243" actId="478"/>
          <ac:picMkLst>
            <pc:docMk/>
            <pc:sldMk cId="313068588" sldId="257"/>
            <ac:picMk id="4" creationId="{00000000-0000-0000-0000-000000000000}"/>
          </ac:picMkLst>
        </pc:picChg>
        <pc:picChg chg="add del mod">
          <ac:chgData name="TJ Phelan" userId="0d265f17-2c8c-4e2b-aa0e-edf74bc6ca21" providerId="ADAL" clId="{58B094E6-CA11-4C19-8672-B5979EE4DD4A}" dt="2024-04-30T19:41:04.142" v="2278" actId="478"/>
          <ac:picMkLst>
            <pc:docMk/>
            <pc:sldMk cId="313068588" sldId="257"/>
            <ac:picMk id="7" creationId="{63422F21-6A2B-5E48-613D-2325CD87CBCA}"/>
          </ac:picMkLst>
        </pc:picChg>
        <pc:picChg chg="add mod">
          <ac:chgData name="TJ Phelan" userId="0d265f17-2c8c-4e2b-aa0e-edf74bc6ca21" providerId="ADAL" clId="{58B094E6-CA11-4C19-8672-B5979EE4DD4A}" dt="2024-05-01T00:01:19.053" v="9432" actId="1076"/>
          <ac:picMkLst>
            <pc:docMk/>
            <pc:sldMk cId="313068588" sldId="257"/>
            <ac:picMk id="10" creationId="{6191F6C2-A70B-3B20-BAAB-90B112C091AC}"/>
          </ac:picMkLst>
        </pc:picChg>
        <pc:picChg chg="add mod">
          <ac:chgData name="TJ Phelan" userId="0d265f17-2c8c-4e2b-aa0e-edf74bc6ca21" providerId="ADAL" clId="{58B094E6-CA11-4C19-8672-B5979EE4DD4A}" dt="2024-04-30T19:41:09.660" v="2280" actId="1076"/>
          <ac:picMkLst>
            <pc:docMk/>
            <pc:sldMk cId="313068588" sldId="257"/>
            <ac:picMk id="2050" creationId="{20CBAC88-9F76-C7D8-0E88-CE777F099654}"/>
          </ac:picMkLst>
        </pc:picChg>
      </pc:sldChg>
      <pc:sldChg chg="addSp delSp modSp mod">
        <pc:chgData name="TJ Phelan" userId="0d265f17-2c8c-4e2b-aa0e-edf74bc6ca21" providerId="ADAL" clId="{58B094E6-CA11-4C19-8672-B5979EE4DD4A}" dt="2024-05-02T20:35:22.052" v="9623" actId="1076"/>
        <pc:sldMkLst>
          <pc:docMk/>
          <pc:sldMk cId="2906336365" sldId="258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2906336365" sldId="258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19:29:47.921" v="2248" actId="931"/>
          <ac:spMkLst>
            <pc:docMk/>
            <pc:sldMk cId="2906336365" sldId="258"/>
            <ac:spMk id="4" creationId="{0352D4DD-AE76-D852-574B-E30E8C3D661A}"/>
          </ac:spMkLst>
        </pc:spChg>
        <pc:picChg chg="del">
          <ac:chgData name="TJ Phelan" userId="0d265f17-2c8c-4e2b-aa0e-edf74bc6ca21" providerId="ADAL" clId="{58B094E6-CA11-4C19-8672-B5979EE4DD4A}" dt="2024-04-30T19:29:38.567" v="2247" actId="478"/>
          <ac:picMkLst>
            <pc:docMk/>
            <pc:sldMk cId="2906336365" sldId="258"/>
            <ac:picMk id="5" creationId="{00000000-0000-0000-0000-000000000000}"/>
          </ac:picMkLst>
        </pc:picChg>
        <pc:picChg chg="add mod">
          <ac:chgData name="TJ Phelan" userId="0d265f17-2c8c-4e2b-aa0e-edf74bc6ca21" providerId="ADAL" clId="{58B094E6-CA11-4C19-8672-B5979EE4DD4A}" dt="2024-05-02T20:35:22.052" v="9623" actId="1076"/>
          <ac:picMkLst>
            <pc:docMk/>
            <pc:sldMk cId="2906336365" sldId="258"/>
            <ac:picMk id="7" creationId="{7BD07494-88F3-DCA6-A554-D8A497BD7C9F}"/>
          </ac:picMkLst>
        </pc:picChg>
        <pc:picChg chg="add mod">
          <ac:chgData name="TJ Phelan" userId="0d265f17-2c8c-4e2b-aa0e-edf74bc6ca21" providerId="ADAL" clId="{58B094E6-CA11-4C19-8672-B5979EE4DD4A}" dt="2024-05-01T00:01:09.770" v="9431" actId="1076"/>
          <ac:picMkLst>
            <pc:docMk/>
            <pc:sldMk cId="2906336365" sldId="258"/>
            <ac:picMk id="8" creationId="{AD397FA2-2B2C-9E3B-AB18-658BADFDB8DC}"/>
          </ac:picMkLst>
        </pc:picChg>
      </pc:sldChg>
      <pc:sldChg chg="addSp delSp modSp mod">
        <pc:chgData name="TJ Phelan" userId="0d265f17-2c8c-4e2b-aa0e-edf74bc6ca21" providerId="ADAL" clId="{58B094E6-CA11-4C19-8672-B5979EE4DD4A}" dt="2024-05-02T20:35:15.029" v="9622" actId="1076"/>
        <pc:sldMkLst>
          <pc:docMk/>
          <pc:sldMk cId="1130222483" sldId="259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1130222483" sldId="259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19:33:17.298" v="2255" actId="931"/>
          <ac:spMkLst>
            <pc:docMk/>
            <pc:sldMk cId="1130222483" sldId="259"/>
            <ac:spMk id="4" creationId="{E40100C3-8D56-206F-5110-5B47C3FF02AA}"/>
          </ac:spMkLst>
        </pc:spChg>
        <pc:picChg chg="del">
          <ac:chgData name="TJ Phelan" userId="0d265f17-2c8c-4e2b-aa0e-edf74bc6ca21" providerId="ADAL" clId="{58B094E6-CA11-4C19-8672-B5979EE4DD4A}" dt="2024-04-30T19:30:43.498" v="2254" actId="478"/>
          <ac:picMkLst>
            <pc:docMk/>
            <pc:sldMk cId="1130222483" sldId="259"/>
            <ac:picMk id="5" creationId="{00000000-0000-0000-0000-000000000000}"/>
          </ac:picMkLst>
        </pc:picChg>
        <pc:picChg chg="add mod">
          <ac:chgData name="TJ Phelan" userId="0d265f17-2c8c-4e2b-aa0e-edf74bc6ca21" providerId="ADAL" clId="{58B094E6-CA11-4C19-8672-B5979EE4DD4A}" dt="2024-05-02T20:35:15.029" v="9622" actId="1076"/>
          <ac:picMkLst>
            <pc:docMk/>
            <pc:sldMk cId="1130222483" sldId="259"/>
            <ac:picMk id="7" creationId="{66C1C13C-1711-9484-1430-F4A296E3590D}"/>
          </ac:picMkLst>
        </pc:picChg>
        <pc:picChg chg="add mod">
          <ac:chgData name="TJ Phelan" userId="0d265f17-2c8c-4e2b-aa0e-edf74bc6ca21" providerId="ADAL" clId="{58B094E6-CA11-4C19-8672-B5979EE4DD4A}" dt="2024-05-01T00:01:03.436" v="9430" actId="1076"/>
          <ac:picMkLst>
            <pc:docMk/>
            <pc:sldMk cId="1130222483" sldId="259"/>
            <ac:picMk id="8" creationId="{E8E59326-D594-DD21-80E7-26D7FF2B81B6}"/>
          </ac:picMkLst>
        </pc:picChg>
      </pc:sldChg>
      <pc:sldChg chg="addSp delSp modSp mod">
        <pc:chgData name="TJ Phelan" userId="0d265f17-2c8c-4e2b-aa0e-edf74bc6ca21" providerId="ADAL" clId="{58B094E6-CA11-4C19-8672-B5979EE4DD4A}" dt="2024-05-02T20:26:27.740" v="9621" actId="14100"/>
        <pc:sldMkLst>
          <pc:docMk/>
          <pc:sldMk cId="1920164235" sldId="260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1920164235" sldId="260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19:37:30.197" v="2262"/>
          <ac:spMkLst>
            <pc:docMk/>
            <pc:sldMk cId="1920164235" sldId="260"/>
            <ac:spMk id="4" creationId="{752A3D0C-DC3B-AB91-1E7B-DF88E6B2C3D1}"/>
          </ac:spMkLst>
        </pc:spChg>
        <pc:spChg chg="add del mod">
          <ac:chgData name="TJ Phelan" userId="0d265f17-2c8c-4e2b-aa0e-edf74bc6ca21" providerId="ADAL" clId="{58B094E6-CA11-4C19-8672-B5979EE4DD4A}" dt="2024-04-30T19:39:02.383" v="2272"/>
          <ac:spMkLst>
            <pc:docMk/>
            <pc:sldMk cId="1920164235" sldId="260"/>
            <ac:spMk id="6" creationId="{BFE83863-5D38-DDEC-0D9A-729675CA3379}"/>
          </ac:spMkLst>
        </pc:spChg>
        <pc:spChg chg="add del mod">
          <ac:chgData name="TJ Phelan" userId="0d265f17-2c8c-4e2b-aa0e-edf74bc6ca21" providerId="ADAL" clId="{58B094E6-CA11-4C19-8672-B5979EE4DD4A}" dt="2024-04-30T19:39:31.826" v="2274"/>
          <ac:spMkLst>
            <pc:docMk/>
            <pc:sldMk cId="1920164235" sldId="260"/>
            <ac:spMk id="7" creationId="{6D66D3C1-257E-8254-3908-9CF59D3B53A4}"/>
          </ac:spMkLst>
        </pc:spChg>
        <pc:picChg chg="del">
          <ac:chgData name="TJ Phelan" userId="0d265f17-2c8c-4e2b-aa0e-edf74bc6ca21" providerId="ADAL" clId="{58B094E6-CA11-4C19-8672-B5979EE4DD4A}" dt="2024-04-30T19:35:27.609" v="2261" actId="478"/>
          <ac:picMkLst>
            <pc:docMk/>
            <pc:sldMk cId="1920164235" sldId="260"/>
            <ac:picMk id="5" creationId="{00000000-0000-0000-0000-000000000000}"/>
          </ac:picMkLst>
        </pc:picChg>
        <pc:picChg chg="add mod">
          <ac:chgData name="TJ Phelan" userId="0d265f17-2c8c-4e2b-aa0e-edf74bc6ca21" providerId="ADAL" clId="{58B094E6-CA11-4C19-8672-B5979EE4DD4A}" dt="2024-05-01T00:00:58.578" v="9429" actId="1076"/>
          <ac:picMkLst>
            <pc:docMk/>
            <pc:sldMk cId="1920164235" sldId="260"/>
            <ac:picMk id="8" creationId="{F0E87A74-F72F-03D1-F29B-840D84389DC3}"/>
          </ac:picMkLst>
        </pc:picChg>
        <pc:picChg chg="add del mod">
          <ac:chgData name="TJ Phelan" userId="0d265f17-2c8c-4e2b-aa0e-edf74bc6ca21" providerId="ADAL" clId="{58B094E6-CA11-4C19-8672-B5979EE4DD4A}" dt="2024-04-30T19:38:24.083" v="2268" actId="478"/>
          <ac:picMkLst>
            <pc:docMk/>
            <pc:sldMk cId="1920164235" sldId="260"/>
            <ac:picMk id="1026" creationId="{088407E8-4A10-B73C-84E9-BDEC47C5DBC4}"/>
          </ac:picMkLst>
        </pc:picChg>
        <pc:picChg chg="add del mod">
          <ac:chgData name="TJ Phelan" userId="0d265f17-2c8c-4e2b-aa0e-edf74bc6ca21" providerId="ADAL" clId="{58B094E6-CA11-4C19-8672-B5979EE4DD4A}" dt="2024-04-30T19:38:37.695" v="2271" actId="478"/>
          <ac:picMkLst>
            <pc:docMk/>
            <pc:sldMk cId="1920164235" sldId="260"/>
            <ac:picMk id="1028" creationId="{8B5BA1E8-2185-6196-5019-5F7C041F290E}"/>
          </ac:picMkLst>
        </pc:picChg>
        <pc:picChg chg="add del mod">
          <ac:chgData name="TJ Phelan" userId="0d265f17-2c8c-4e2b-aa0e-edf74bc6ca21" providerId="ADAL" clId="{58B094E6-CA11-4C19-8672-B5979EE4DD4A}" dt="2024-04-30T19:39:04.376" v="2273" actId="478"/>
          <ac:picMkLst>
            <pc:docMk/>
            <pc:sldMk cId="1920164235" sldId="260"/>
            <ac:picMk id="1030" creationId="{80D584C9-9484-95DD-BCD2-33AC08F582BA}"/>
          </ac:picMkLst>
        </pc:picChg>
        <pc:picChg chg="add mod">
          <ac:chgData name="TJ Phelan" userId="0d265f17-2c8c-4e2b-aa0e-edf74bc6ca21" providerId="ADAL" clId="{58B094E6-CA11-4C19-8672-B5979EE4DD4A}" dt="2024-05-02T20:26:27.740" v="9621" actId="14100"/>
          <ac:picMkLst>
            <pc:docMk/>
            <pc:sldMk cId="1920164235" sldId="260"/>
            <ac:picMk id="1032" creationId="{CB95A6C4-4726-E422-865B-37D1C3E58B78}"/>
          </ac:picMkLst>
        </pc:picChg>
      </pc:sldChg>
      <pc:sldChg chg="addSp delSp modSp mod">
        <pc:chgData name="TJ Phelan" userId="0d265f17-2c8c-4e2b-aa0e-edf74bc6ca21" providerId="ADAL" clId="{58B094E6-CA11-4C19-8672-B5979EE4DD4A}" dt="2024-05-01T00:00:53.561" v="9428" actId="1076"/>
        <pc:sldMkLst>
          <pc:docMk/>
          <pc:sldMk cId="1316347099" sldId="261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1316347099" sldId="261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19:44:20.871" v="2284"/>
          <ac:spMkLst>
            <pc:docMk/>
            <pc:sldMk cId="1316347099" sldId="261"/>
            <ac:spMk id="5" creationId="{D40FA604-CF03-BBC2-BEB6-747FDB2A1EC8}"/>
          </ac:spMkLst>
        </pc:spChg>
        <pc:spChg chg="add">
          <ac:chgData name="TJ Phelan" userId="0d265f17-2c8c-4e2b-aa0e-edf74bc6ca21" providerId="ADAL" clId="{58B094E6-CA11-4C19-8672-B5979EE4DD4A}" dt="2024-04-30T19:42:43.495" v="2283"/>
          <ac:spMkLst>
            <pc:docMk/>
            <pc:sldMk cId="1316347099" sldId="261"/>
            <ac:spMk id="6" creationId="{32D1C775-64F5-FDDD-7579-41212F6794A6}"/>
          </ac:spMkLst>
        </pc:spChg>
        <pc:picChg chg="del">
          <ac:chgData name="TJ Phelan" userId="0d265f17-2c8c-4e2b-aa0e-edf74bc6ca21" providerId="ADAL" clId="{58B094E6-CA11-4C19-8672-B5979EE4DD4A}" dt="2024-04-30T19:42:41.130" v="2282" actId="478"/>
          <ac:picMkLst>
            <pc:docMk/>
            <pc:sldMk cId="1316347099" sldId="261"/>
            <ac:picMk id="4" creationId="{00000000-0000-0000-0000-000000000000}"/>
          </ac:picMkLst>
        </pc:picChg>
        <pc:picChg chg="add mod">
          <ac:chgData name="TJ Phelan" userId="0d265f17-2c8c-4e2b-aa0e-edf74bc6ca21" providerId="ADAL" clId="{58B094E6-CA11-4C19-8672-B5979EE4DD4A}" dt="2024-05-01T00:00:53.561" v="9428" actId="1076"/>
          <ac:picMkLst>
            <pc:docMk/>
            <pc:sldMk cId="1316347099" sldId="261"/>
            <ac:picMk id="7" creationId="{AF8E878C-705F-5079-1982-46BFDDD3E107}"/>
          </ac:picMkLst>
        </pc:picChg>
        <pc:picChg chg="add mod">
          <ac:chgData name="TJ Phelan" userId="0d265f17-2c8c-4e2b-aa0e-edf74bc6ca21" providerId="ADAL" clId="{58B094E6-CA11-4C19-8672-B5979EE4DD4A}" dt="2024-04-30T23:57:44.520" v="9402"/>
          <ac:picMkLst>
            <pc:docMk/>
            <pc:sldMk cId="1316347099" sldId="261"/>
            <ac:picMk id="3076" creationId="{0158DA01-E1DE-3327-9FCE-F19C06D4FF4D}"/>
          </ac:picMkLst>
        </pc:picChg>
      </pc:sldChg>
      <pc:sldChg chg="addSp modSp mod modAnim">
        <pc:chgData name="TJ Phelan" userId="0d265f17-2c8c-4e2b-aa0e-edf74bc6ca21" providerId="ADAL" clId="{58B094E6-CA11-4C19-8672-B5979EE4DD4A}" dt="2024-05-02T20:36:00.145" v="9633" actId="20577"/>
        <pc:sldMkLst>
          <pc:docMk/>
          <pc:sldMk cId="1245982707" sldId="262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1245982707" sldId="262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5-02T20:36:00.145" v="9633" actId="20577"/>
          <ac:spMkLst>
            <pc:docMk/>
            <pc:sldMk cId="1245982707" sldId="262"/>
            <ac:spMk id="3" creationId="{00000000-0000-0000-0000-000000000000}"/>
          </ac:spMkLst>
        </pc:spChg>
        <pc:picChg chg="add mod">
          <ac:chgData name="TJ Phelan" userId="0d265f17-2c8c-4e2b-aa0e-edf74bc6ca21" providerId="ADAL" clId="{58B094E6-CA11-4C19-8672-B5979EE4DD4A}" dt="2024-05-01T00:00:45.330" v="9427" actId="1076"/>
          <ac:picMkLst>
            <pc:docMk/>
            <pc:sldMk cId="1245982707" sldId="262"/>
            <ac:picMk id="4" creationId="{8A87D16B-1DB0-9000-6861-21086F06B95E}"/>
          </ac:picMkLst>
        </pc:picChg>
      </pc:sldChg>
      <pc:sldChg chg="addSp modSp mod modAnim">
        <pc:chgData name="TJ Phelan" userId="0d265f17-2c8c-4e2b-aa0e-edf74bc6ca21" providerId="ADAL" clId="{58B094E6-CA11-4C19-8672-B5979EE4DD4A}" dt="2024-05-02T20:13:50.037" v="9501"/>
        <pc:sldMkLst>
          <pc:docMk/>
          <pc:sldMk cId="2906658242" sldId="263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2906658242" sldId="263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4-30T21:16:40.629" v="2854" actId="20577"/>
          <ac:spMkLst>
            <pc:docMk/>
            <pc:sldMk cId="2906658242" sldId="263"/>
            <ac:spMk id="3" creationId="{00000000-0000-0000-0000-000000000000}"/>
          </ac:spMkLst>
        </pc:spChg>
        <pc:picChg chg="add mod">
          <ac:chgData name="TJ Phelan" userId="0d265f17-2c8c-4e2b-aa0e-edf74bc6ca21" providerId="ADAL" clId="{58B094E6-CA11-4C19-8672-B5979EE4DD4A}" dt="2024-04-30T21:16:44.335" v="2855" actId="1076"/>
          <ac:picMkLst>
            <pc:docMk/>
            <pc:sldMk cId="2906658242" sldId="263"/>
            <ac:picMk id="5" creationId="{49DF17A0-DAD1-4406-4D00-56AA804B3A3D}"/>
          </ac:picMkLst>
        </pc:picChg>
        <pc:picChg chg="add mod">
          <ac:chgData name="TJ Phelan" userId="0d265f17-2c8c-4e2b-aa0e-edf74bc6ca21" providerId="ADAL" clId="{58B094E6-CA11-4C19-8672-B5979EE4DD4A}" dt="2024-05-01T00:00:36.376" v="9426" actId="1076"/>
          <ac:picMkLst>
            <pc:docMk/>
            <pc:sldMk cId="2906658242" sldId="263"/>
            <ac:picMk id="6" creationId="{879EED8F-BE74-7234-FBB6-E2DC01EEE2E6}"/>
          </ac:picMkLst>
        </pc:picChg>
      </pc:sldChg>
      <pc:sldChg chg="addSp delSp modSp mod">
        <pc:chgData name="TJ Phelan" userId="0d265f17-2c8c-4e2b-aa0e-edf74bc6ca21" providerId="ADAL" clId="{58B094E6-CA11-4C19-8672-B5979EE4DD4A}" dt="2024-04-30T23:57:37.011" v="9392" actId="27636"/>
        <pc:sldMkLst>
          <pc:docMk/>
          <pc:sldMk cId="4142166497" sldId="264"/>
        </pc:sldMkLst>
        <pc:spChg chg="mod">
          <ac:chgData name="TJ Phelan" userId="0d265f17-2c8c-4e2b-aa0e-edf74bc6ca21" providerId="ADAL" clId="{58B094E6-CA11-4C19-8672-B5979EE4DD4A}" dt="2024-04-30T23:57:37.011" v="9392" actId="27636"/>
          <ac:spMkLst>
            <pc:docMk/>
            <pc:sldMk cId="4142166497" sldId="264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20:14:43.914" v="2288" actId="931"/>
          <ac:spMkLst>
            <pc:docMk/>
            <pc:sldMk cId="4142166497" sldId="264"/>
            <ac:spMk id="4" creationId="{5983053C-17A3-C75D-5AE5-F058900832F9}"/>
          </ac:spMkLst>
        </pc:spChg>
        <pc:picChg chg="del">
          <ac:chgData name="TJ Phelan" userId="0d265f17-2c8c-4e2b-aa0e-edf74bc6ca21" providerId="ADAL" clId="{58B094E6-CA11-4C19-8672-B5979EE4DD4A}" dt="2024-04-30T19:44:54.176" v="2285" actId="478"/>
          <ac:picMkLst>
            <pc:docMk/>
            <pc:sldMk cId="4142166497" sldId="264"/>
            <ac:picMk id="5" creationId="{00000000-0000-0000-0000-000000000000}"/>
          </ac:picMkLst>
        </pc:picChg>
        <pc:picChg chg="add mod">
          <ac:chgData name="TJ Phelan" userId="0d265f17-2c8c-4e2b-aa0e-edf74bc6ca21" providerId="ADAL" clId="{58B094E6-CA11-4C19-8672-B5979EE4DD4A}" dt="2024-04-30T20:14:54.103" v="2292" actId="14100"/>
          <ac:picMkLst>
            <pc:docMk/>
            <pc:sldMk cId="4142166497" sldId="264"/>
            <ac:picMk id="7" creationId="{935E7781-3C47-DB8B-D0F1-628C37F47885}"/>
          </ac:picMkLst>
        </pc:picChg>
      </pc:sldChg>
      <pc:sldChg chg="del">
        <pc:chgData name="TJ Phelan" userId="0d265f17-2c8c-4e2b-aa0e-edf74bc6ca21" providerId="ADAL" clId="{58B094E6-CA11-4C19-8672-B5979EE4DD4A}" dt="2024-04-30T19:44:56.664" v="2286" actId="47"/>
        <pc:sldMkLst>
          <pc:docMk/>
          <pc:sldMk cId="3074527651" sldId="265"/>
        </pc:sldMkLst>
      </pc:sldChg>
      <pc:sldChg chg="addSp delSp modSp mod">
        <pc:chgData name="TJ Phelan" userId="0d265f17-2c8c-4e2b-aa0e-edf74bc6ca21" providerId="ADAL" clId="{58B094E6-CA11-4C19-8672-B5979EE4DD4A}" dt="2024-05-01T00:00:20.815" v="9425" actId="1076"/>
        <pc:sldMkLst>
          <pc:docMk/>
          <pc:sldMk cId="1911034345" sldId="266"/>
        </pc:sldMkLst>
        <pc:spChg chg="mod">
          <ac:chgData name="TJ Phelan" userId="0d265f17-2c8c-4e2b-aa0e-edf74bc6ca21" providerId="ADAL" clId="{58B094E6-CA11-4C19-8672-B5979EE4DD4A}" dt="2024-05-01T00:00:20.815" v="9425" actId="1076"/>
          <ac:spMkLst>
            <pc:docMk/>
            <pc:sldMk cId="1911034345" sldId="266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20:17:41.077" v="2296" actId="931"/>
          <ac:spMkLst>
            <pc:docMk/>
            <pc:sldMk cId="1911034345" sldId="266"/>
            <ac:spMk id="4" creationId="{C4D3A20C-2123-0E63-891C-3594966F51C7}"/>
          </ac:spMkLst>
        </pc:spChg>
        <pc:picChg chg="del">
          <ac:chgData name="TJ Phelan" userId="0d265f17-2c8c-4e2b-aa0e-edf74bc6ca21" providerId="ADAL" clId="{58B094E6-CA11-4C19-8672-B5979EE4DD4A}" dt="2024-04-30T19:45:00.218" v="2287" actId="478"/>
          <ac:picMkLst>
            <pc:docMk/>
            <pc:sldMk cId="1911034345" sldId="266"/>
            <ac:picMk id="5" creationId="{00000000-0000-0000-0000-000000000000}"/>
          </ac:picMkLst>
        </pc:picChg>
        <pc:picChg chg="add mod">
          <ac:chgData name="TJ Phelan" userId="0d265f17-2c8c-4e2b-aa0e-edf74bc6ca21" providerId="ADAL" clId="{58B094E6-CA11-4C19-8672-B5979EE4DD4A}" dt="2024-04-30T20:17:48.321" v="2300" actId="14100"/>
          <ac:picMkLst>
            <pc:docMk/>
            <pc:sldMk cId="1911034345" sldId="266"/>
            <ac:picMk id="7" creationId="{3B5B7F7C-D020-EE62-B63B-9FF8E2DA60F5}"/>
          </ac:picMkLst>
        </pc:picChg>
      </pc:sldChg>
      <pc:sldChg chg="addSp modSp mod">
        <pc:chgData name="TJ Phelan" userId="0d265f17-2c8c-4e2b-aa0e-edf74bc6ca21" providerId="ADAL" clId="{58B094E6-CA11-4C19-8672-B5979EE4DD4A}" dt="2024-04-30T23:58:22.665" v="9407" actId="1076"/>
        <pc:sldMkLst>
          <pc:docMk/>
          <pc:sldMk cId="1189011132" sldId="267"/>
        </pc:sldMkLst>
        <pc:spChg chg="mod">
          <ac:chgData name="TJ Phelan" userId="0d265f17-2c8c-4e2b-aa0e-edf74bc6ca21" providerId="ADAL" clId="{58B094E6-CA11-4C19-8672-B5979EE4DD4A}" dt="2024-04-30T23:53:04.802" v="9237" actId="20577"/>
          <ac:spMkLst>
            <pc:docMk/>
            <pc:sldMk cId="1189011132" sldId="267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4-30T23:53:24.775" v="9261" actId="1076"/>
          <ac:spMkLst>
            <pc:docMk/>
            <pc:sldMk cId="1189011132" sldId="267"/>
            <ac:spMk id="3" creationId="{00000000-0000-0000-0000-000000000000}"/>
          </ac:spMkLst>
        </pc:spChg>
        <pc:spChg chg="add mod">
          <ac:chgData name="TJ Phelan" userId="0d265f17-2c8c-4e2b-aa0e-edf74bc6ca21" providerId="ADAL" clId="{58B094E6-CA11-4C19-8672-B5979EE4DD4A}" dt="2024-04-30T23:55:11.728" v="9371" actId="1076"/>
          <ac:spMkLst>
            <pc:docMk/>
            <pc:sldMk cId="1189011132" sldId="267"/>
            <ac:spMk id="4" creationId="{F21E99E2-4E27-90CD-9AFB-0AB2AD8E9088}"/>
          </ac:spMkLst>
        </pc:spChg>
        <pc:picChg chg="add mod">
          <ac:chgData name="TJ Phelan" userId="0d265f17-2c8c-4e2b-aa0e-edf74bc6ca21" providerId="ADAL" clId="{58B094E6-CA11-4C19-8672-B5979EE4DD4A}" dt="2024-04-30T23:58:22.665" v="9407" actId="1076"/>
          <ac:picMkLst>
            <pc:docMk/>
            <pc:sldMk cId="1189011132" sldId="267"/>
            <ac:picMk id="5" creationId="{64CA572B-AA3D-864E-C7BF-9AA44C03C6DA}"/>
          </ac:picMkLst>
        </pc:picChg>
      </pc:sldChg>
      <pc:sldChg chg="addSp modSp mod modAnim">
        <pc:chgData name="TJ Phelan" userId="0d265f17-2c8c-4e2b-aa0e-edf74bc6ca21" providerId="ADAL" clId="{58B094E6-CA11-4C19-8672-B5979EE4DD4A}" dt="2024-05-02T20:14:35.737" v="9576" actId="20577"/>
        <pc:sldMkLst>
          <pc:docMk/>
          <pc:sldMk cId="4020572644" sldId="268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4020572644" sldId="268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5-02T20:14:35.737" v="9576" actId="20577"/>
          <ac:spMkLst>
            <pc:docMk/>
            <pc:sldMk cId="4020572644" sldId="268"/>
            <ac:spMk id="3" creationId="{00000000-0000-0000-0000-000000000000}"/>
          </ac:spMkLst>
        </pc:spChg>
        <pc:picChg chg="add mod">
          <ac:chgData name="TJ Phelan" userId="0d265f17-2c8c-4e2b-aa0e-edf74bc6ca21" providerId="ADAL" clId="{58B094E6-CA11-4C19-8672-B5979EE4DD4A}" dt="2024-04-30T23:59:27.965" v="9418" actId="1076"/>
          <ac:picMkLst>
            <pc:docMk/>
            <pc:sldMk cId="4020572644" sldId="268"/>
            <ac:picMk id="4" creationId="{4171ACBF-AB91-9C21-75B7-A29E657FDD31}"/>
          </ac:picMkLst>
        </pc:picChg>
      </pc:sldChg>
      <pc:sldChg chg="addSp delSp modSp mod">
        <pc:chgData name="TJ Phelan" userId="0d265f17-2c8c-4e2b-aa0e-edf74bc6ca21" providerId="ADAL" clId="{58B094E6-CA11-4C19-8672-B5979EE4DD4A}" dt="2024-04-30T23:59:46.673" v="9421" actId="14100"/>
        <pc:sldMkLst>
          <pc:docMk/>
          <pc:sldMk cId="3218615603" sldId="269"/>
        </pc:sldMkLst>
        <pc:spChg chg="mod">
          <ac:chgData name="TJ Phelan" userId="0d265f17-2c8c-4e2b-aa0e-edf74bc6ca21" providerId="ADAL" clId="{58B094E6-CA11-4C19-8672-B5979EE4DD4A}" dt="2024-04-30T23:57:28.329" v="9386" actId="27636"/>
          <ac:spMkLst>
            <pc:docMk/>
            <pc:sldMk cId="3218615603" sldId="269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20:20:32.418" v="2311"/>
          <ac:spMkLst>
            <pc:docMk/>
            <pc:sldMk cId="3218615603" sldId="269"/>
            <ac:spMk id="5" creationId="{E80417E3-0F22-52DB-E991-278AF2E4D57F}"/>
          </ac:spMkLst>
        </pc:spChg>
        <pc:picChg chg="del">
          <ac:chgData name="TJ Phelan" userId="0d265f17-2c8c-4e2b-aa0e-edf74bc6ca21" providerId="ADAL" clId="{58B094E6-CA11-4C19-8672-B5979EE4DD4A}" dt="2024-04-30T20:19:48.146" v="2310" actId="478"/>
          <ac:picMkLst>
            <pc:docMk/>
            <pc:sldMk cId="3218615603" sldId="269"/>
            <ac:picMk id="4" creationId="{00000000-0000-0000-0000-000000000000}"/>
          </ac:picMkLst>
        </pc:picChg>
        <pc:picChg chg="add mod">
          <ac:chgData name="TJ Phelan" userId="0d265f17-2c8c-4e2b-aa0e-edf74bc6ca21" providerId="ADAL" clId="{58B094E6-CA11-4C19-8672-B5979EE4DD4A}" dt="2024-04-30T23:24:03.628" v="7963" actId="1076"/>
          <ac:picMkLst>
            <pc:docMk/>
            <pc:sldMk cId="3218615603" sldId="269"/>
            <ac:picMk id="6" creationId="{8144463E-B511-280E-8400-3FDA8DEEEBFA}"/>
          </ac:picMkLst>
        </pc:picChg>
        <pc:picChg chg="add mod ord">
          <ac:chgData name="TJ Phelan" userId="0d265f17-2c8c-4e2b-aa0e-edf74bc6ca21" providerId="ADAL" clId="{58B094E6-CA11-4C19-8672-B5979EE4DD4A}" dt="2024-04-30T23:59:46.673" v="9421" actId="14100"/>
          <ac:picMkLst>
            <pc:docMk/>
            <pc:sldMk cId="3218615603" sldId="269"/>
            <ac:picMk id="7" creationId="{082BF8E2-5A81-4DAC-1B78-7498E1CD6312}"/>
          </ac:picMkLst>
        </pc:picChg>
      </pc:sldChg>
      <pc:sldChg chg="del">
        <pc:chgData name="TJ Phelan" userId="0d265f17-2c8c-4e2b-aa0e-edf74bc6ca21" providerId="ADAL" clId="{58B094E6-CA11-4C19-8672-B5979EE4DD4A}" dt="2024-04-30T20:47:44.942" v="2312" actId="47"/>
        <pc:sldMkLst>
          <pc:docMk/>
          <pc:sldMk cId="3302676894" sldId="270"/>
        </pc:sldMkLst>
      </pc:sldChg>
      <pc:sldChg chg="addSp delSp modSp mod">
        <pc:chgData name="TJ Phelan" userId="0d265f17-2c8c-4e2b-aa0e-edf74bc6ca21" providerId="ADAL" clId="{58B094E6-CA11-4C19-8672-B5979EE4DD4A}" dt="2024-04-30T23:59:59.132" v="9423" actId="1076"/>
        <pc:sldMkLst>
          <pc:docMk/>
          <pc:sldMk cId="1383939730" sldId="271"/>
        </pc:sldMkLst>
        <pc:spChg chg="add del mod">
          <ac:chgData name="TJ Phelan" userId="0d265f17-2c8c-4e2b-aa0e-edf74bc6ca21" providerId="ADAL" clId="{58B094E6-CA11-4C19-8672-B5979EE4DD4A}" dt="2024-04-30T21:10:46.756" v="2806" actId="931"/>
          <ac:spMkLst>
            <pc:docMk/>
            <pc:sldMk cId="1383939730" sldId="271"/>
            <ac:spMk id="4" creationId="{D4F653BE-EF96-AE22-9B3B-301E2802BE58}"/>
          </ac:spMkLst>
        </pc:spChg>
        <pc:picChg chg="del mod">
          <ac:chgData name="TJ Phelan" userId="0d265f17-2c8c-4e2b-aa0e-edf74bc6ca21" providerId="ADAL" clId="{58B094E6-CA11-4C19-8672-B5979EE4DD4A}" dt="2024-04-30T21:10:36.785" v="2805" actId="478"/>
          <ac:picMkLst>
            <pc:docMk/>
            <pc:sldMk cId="1383939730" sldId="271"/>
            <ac:picMk id="5" creationId="{00000000-0000-0000-0000-000000000000}"/>
          </ac:picMkLst>
        </pc:picChg>
        <pc:picChg chg="add mod">
          <ac:chgData name="TJ Phelan" userId="0d265f17-2c8c-4e2b-aa0e-edf74bc6ca21" providerId="ADAL" clId="{58B094E6-CA11-4C19-8672-B5979EE4DD4A}" dt="2024-04-30T21:10:55.505" v="2810" actId="14100"/>
          <ac:picMkLst>
            <pc:docMk/>
            <pc:sldMk cId="1383939730" sldId="271"/>
            <ac:picMk id="7" creationId="{0D7DE771-113D-AF94-217F-27DA52FA87A8}"/>
          </ac:picMkLst>
        </pc:picChg>
        <pc:picChg chg="add mod">
          <ac:chgData name="TJ Phelan" userId="0d265f17-2c8c-4e2b-aa0e-edf74bc6ca21" providerId="ADAL" clId="{58B094E6-CA11-4C19-8672-B5979EE4DD4A}" dt="2024-04-30T23:59:59.132" v="9423" actId="1076"/>
          <ac:picMkLst>
            <pc:docMk/>
            <pc:sldMk cId="1383939730" sldId="271"/>
            <ac:picMk id="8" creationId="{80ABB957-8EB3-FEB6-785B-384C03B2C742}"/>
          </ac:picMkLst>
        </pc:picChg>
      </pc:sldChg>
      <pc:sldChg chg="addSp modSp new mod modAnim">
        <pc:chgData name="TJ Phelan" userId="0d265f17-2c8c-4e2b-aa0e-edf74bc6ca21" providerId="ADAL" clId="{58B094E6-CA11-4C19-8672-B5979EE4DD4A}" dt="2024-05-02T20:25:00.878" v="9617" actId="20577"/>
        <pc:sldMkLst>
          <pc:docMk/>
          <pc:sldMk cId="3433105514" sldId="272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3433105514" sldId="272"/>
            <ac:spMk id="2" creationId="{6A38D77D-1B6D-C63A-D314-36FC251A6889}"/>
          </ac:spMkLst>
        </pc:spChg>
        <pc:spChg chg="mod">
          <ac:chgData name="TJ Phelan" userId="0d265f17-2c8c-4e2b-aa0e-edf74bc6ca21" providerId="ADAL" clId="{58B094E6-CA11-4C19-8672-B5979EE4DD4A}" dt="2024-05-02T20:25:00.878" v="9617" actId="20577"/>
          <ac:spMkLst>
            <pc:docMk/>
            <pc:sldMk cId="3433105514" sldId="272"/>
            <ac:spMk id="3" creationId="{DC56FA8D-E005-5A0A-7FE4-D332758E3BC4}"/>
          </ac:spMkLst>
        </pc:spChg>
        <pc:picChg chg="add mod">
          <ac:chgData name="TJ Phelan" userId="0d265f17-2c8c-4e2b-aa0e-edf74bc6ca21" providerId="ADAL" clId="{58B094E6-CA11-4C19-8672-B5979EE4DD4A}" dt="2024-05-01T00:01:46.919" v="9437" actId="1076"/>
          <ac:picMkLst>
            <pc:docMk/>
            <pc:sldMk cId="3433105514" sldId="272"/>
            <ac:picMk id="4" creationId="{FA6EA6B9-68F9-A1D1-55BB-44FDD7DBBE25}"/>
          </ac:picMkLst>
        </pc:picChg>
      </pc:sldChg>
      <pc:sldChg chg="addSp modSp mod modAnim">
        <pc:chgData name="TJ Phelan" userId="0d265f17-2c8c-4e2b-aa0e-edf74bc6ca21" providerId="ADAL" clId="{58B094E6-CA11-4C19-8672-B5979EE4DD4A}" dt="2024-05-02T20:25:40.468" v="9618" actId="20577"/>
        <pc:sldMkLst>
          <pc:docMk/>
          <pc:sldMk cId="406258662" sldId="273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406258662" sldId="273"/>
            <ac:spMk id="2" creationId="{6A38D77D-1B6D-C63A-D314-36FC251A6889}"/>
          </ac:spMkLst>
        </pc:spChg>
        <pc:spChg chg="mod">
          <ac:chgData name="TJ Phelan" userId="0d265f17-2c8c-4e2b-aa0e-edf74bc6ca21" providerId="ADAL" clId="{58B094E6-CA11-4C19-8672-B5979EE4DD4A}" dt="2024-05-02T20:25:40.468" v="9618" actId="20577"/>
          <ac:spMkLst>
            <pc:docMk/>
            <pc:sldMk cId="406258662" sldId="273"/>
            <ac:spMk id="3" creationId="{DC56FA8D-E005-5A0A-7FE4-D332758E3BC4}"/>
          </ac:spMkLst>
        </pc:spChg>
        <pc:picChg chg="add mod">
          <ac:chgData name="TJ Phelan" userId="0d265f17-2c8c-4e2b-aa0e-edf74bc6ca21" providerId="ADAL" clId="{58B094E6-CA11-4C19-8672-B5979EE4DD4A}" dt="2024-05-01T00:01:39.225" v="9436" actId="1076"/>
          <ac:picMkLst>
            <pc:docMk/>
            <pc:sldMk cId="406258662" sldId="273"/>
            <ac:picMk id="4" creationId="{922F3BDA-90B5-6BFA-52F3-F4CD7BC5749C}"/>
          </ac:picMkLst>
        </pc:picChg>
      </pc:sldChg>
      <pc:sldChg chg="addSp delSp modSp new mod">
        <pc:chgData name="TJ Phelan" userId="0d265f17-2c8c-4e2b-aa0e-edf74bc6ca21" providerId="ADAL" clId="{58B094E6-CA11-4C19-8672-B5979EE4DD4A}" dt="2024-05-01T00:01:30.258" v="9434" actId="14100"/>
        <pc:sldMkLst>
          <pc:docMk/>
          <pc:sldMk cId="993591743" sldId="274"/>
        </pc:sldMkLst>
        <pc:spChg chg="mod">
          <ac:chgData name="TJ Phelan" userId="0d265f17-2c8c-4e2b-aa0e-edf74bc6ca21" providerId="ADAL" clId="{58B094E6-CA11-4C19-8672-B5979EE4DD4A}" dt="2024-04-30T21:12:14.376" v="2815" actId="1076"/>
          <ac:spMkLst>
            <pc:docMk/>
            <pc:sldMk cId="993591743" sldId="274"/>
            <ac:spMk id="2" creationId="{EDEB221E-33DD-5B38-429C-EABA31A4CE22}"/>
          </ac:spMkLst>
        </pc:spChg>
        <pc:spChg chg="add del mod">
          <ac:chgData name="TJ Phelan" userId="0d265f17-2c8c-4e2b-aa0e-edf74bc6ca21" providerId="ADAL" clId="{58B094E6-CA11-4C19-8672-B5979EE4DD4A}" dt="2024-04-30T20:56:46.244" v="2759" actId="21"/>
          <ac:spMkLst>
            <pc:docMk/>
            <pc:sldMk cId="993591743" sldId="274"/>
            <ac:spMk id="3" creationId="{B1EAC99C-8DD2-9C90-B81F-A1FF90E058C0}"/>
          </ac:spMkLst>
        </pc:spChg>
        <pc:picChg chg="add mod">
          <ac:chgData name="TJ Phelan" userId="0d265f17-2c8c-4e2b-aa0e-edf74bc6ca21" providerId="ADAL" clId="{58B094E6-CA11-4C19-8672-B5979EE4DD4A}" dt="2024-05-01T00:01:30.258" v="9434" actId="14100"/>
          <ac:picMkLst>
            <pc:docMk/>
            <pc:sldMk cId="993591743" sldId="274"/>
            <ac:picMk id="4" creationId="{7ED193B7-40A8-FDE8-3078-A568FF79EEFA}"/>
          </ac:picMkLst>
        </pc:picChg>
        <pc:picChg chg="add mod">
          <ac:chgData name="TJ Phelan" userId="0d265f17-2c8c-4e2b-aa0e-edf74bc6ca21" providerId="ADAL" clId="{58B094E6-CA11-4C19-8672-B5979EE4DD4A}" dt="2024-04-30T21:12:27.989" v="2817" actId="1076"/>
          <ac:picMkLst>
            <pc:docMk/>
            <pc:sldMk cId="993591743" sldId="274"/>
            <ac:picMk id="4098" creationId="{8C3DA998-C784-FBC0-CB9B-6E807B8592DC}"/>
          </ac:picMkLst>
        </pc:picChg>
      </pc:sldChg>
      <pc:sldChg chg="addSp delSp modSp mod">
        <pc:chgData name="TJ Phelan" userId="0d265f17-2c8c-4e2b-aa0e-edf74bc6ca21" providerId="ADAL" clId="{58B094E6-CA11-4C19-8672-B5979EE4DD4A}" dt="2024-05-01T00:00:12.354" v="9424" actId="1076"/>
        <pc:sldMkLst>
          <pc:docMk/>
          <pc:sldMk cId="1119813966" sldId="275"/>
        </pc:sldMkLst>
        <pc:spChg chg="mod">
          <ac:chgData name="TJ Phelan" userId="0d265f17-2c8c-4e2b-aa0e-edf74bc6ca21" providerId="ADAL" clId="{58B094E6-CA11-4C19-8672-B5979EE4DD4A}" dt="2024-05-01T00:00:12.354" v="9424" actId="1076"/>
          <ac:spMkLst>
            <pc:docMk/>
            <pc:sldMk cId="1119813966" sldId="275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20:19:21.977" v="2304" actId="931"/>
          <ac:spMkLst>
            <pc:docMk/>
            <pc:sldMk cId="1119813966" sldId="275"/>
            <ac:spMk id="4" creationId="{1600296F-764B-9CA2-5F02-1E6D4FEC40C0}"/>
          </ac:spMkLst>
        </pc:spChg>
        <pc:picChg chg="add mod">
          <ac:chgData name="TJ Phelan" userId="0d265f17-2c8c-4e2b-aa0e-edf74bc6ca21" providerId="ADAL" clId="{58B094E6-CA11-4C19-8672-B5979EE4DD4A}" dt="2024-04-30T20:19:32.507" v="2309" actId="1035"/>
          <ac:picMkLst>
            <pc:docMk/>
            <pc:sldMk cId="1119813966" sldId="275"/>
            <ac:picMk id="6" creationId="{1B3D8CF9-F98C-413A-C510-88A381793938}"/>
          </ac:picMkLst>
        </pc:picChg>
        <pc:picChg chg="del">
          <ac:chgData name="TJ Phelan" userId="0d265f17-2c8c-4e2b-aa0e-edf74bc6ca21" providerId="ADAL" clId="{58B094E6-CA11-4C19-8672-B5979EE4DD4A}" dt="2024-04-30T20:18:17.391" v="2303" actId="478"/>
          <ac:picMkLst>
            <pc:docMk/>
            <pc:sldMk cId="1119813966" sldId="275"/>
            <ac:picMk id="7" creationId="{3B5B7F7C-D020-EE62-B63B-9FF8E2DA60F5}"/>
          </ac:picMkLst>
        </pc:picChg>
      </pc:sldChg>
      <pc:sldChg chg="addSp modSp mod">
        <pc:chgData name="TJ Phelan" userId="0d265f17-2c8c-4e2b-aa0e-edf74bc6ca21" providerId="ADAL" clId="{58B094E6-CA11-4C19-8672-B5979EE4DD4A}" dt="2024-05-02T20:20:39.632" v="9592"/>
        <pc:sldMkLst>
          <pc:docMk/>
          <pc:sldMk cId="2229969963" sldId="276"/>
        </pc:sldMkLst>
        <pc:spChg chg="mod">
          <ac:chgData name="TJ Phelan" userId="0d265f17-2c8c-4e2b-aa0e-edf74bc6ca21" providerId="ADAL" clId="{58B094E6-CA11-4C19-8672-B5979EE4DD4A}" dt="2024-04-30T23:56:47.361" v="9380" actId="27636"/>
          <ac:spMkLst>
            <pc:docMk/>
            <pc:sldMk cId="2229969963" sldId="276"/>
            <ac:spMk id="2" creationId="{EDEB221E-33DD-5B38-429C-EABA31A4CE22}"/>
          </ac:spMkLst>
        </pc:spChg>
        <pc:picChg chg="add mod">
          <ac:chgData name="TJ Phelan" userId="0d265f17-2c8c-4e2b-aa0e-edf74bc6ca21" providerId="ADAL" clId="{58B094E6-CA11-4C19-8672-B5979EE4DD4A}" dt="2024-05-02T20:20:39.632" v="9592"/>
          <ac:picMkLst>
            <pc:docMk/>
            <pc:sldMk cId="2229969963" sldId="276"/>
            <ac:picMk id="3" creationId="{E5E1FF44-89F0-9548-8B98-C5A8CEAA6FB4}"/>
          </ac:picMkLst>
        </pc:picChg>
        <pc:picChg chg="add mod">
          <ac:chgData name="TJ Phelan" userId="0d265f17-2c8c-4e2b-aa0e-edf74bc6ca21" providerId="ADAL" clId="{58B094E6-CA11-4C19-8672-B5979EE4DD4A}" dt="2024-04-30T23:20:35.600" v="7931" actId="1036"/>
          <ac:picMkLst>
            <pc:docMk/>
            <pc:sldMk cId="2229969963" sldId="276"/>
            <ac:picMk id="6146" creationId="{EFB62F62-0E27-5798-0842-A5ABE4156D55}"/>
          </ac:picMkLst>
        </pc:picChg>
      </pc:sldChg>
      <pc:sldChg chg="new del">
        <pc:chgData name="TJ Phelan" userId="0d265f17-2c8c-4e2b-aa0e-edf74bc6ca21" providerId="ADAL" clId="{58B094E6-CA11-4C19-8672-B5979EE4DD4A}" dt="2024-04-30T20:51:56.278" v="2430" actId="47"/>
        <pc:sldMkLst>
          <pc:docMk/>
          <pc:sldMk cId="3589079415" sldId="276"/>
        </pc:sldMkLst>
      </pc:sldChg>
      <pc:sldChg chg="addSp delSp modSp mod modAnim">
        <pc:chgData name="TJ Phelan" userId="0d265f17-2c8c-4e2b-aa0e-edf74bc6ca21" providerId="ADAL" clId="{58B094E6-CA11-4C19-8672-B5979EE4DD4A}" dt="2024-05-02T20:21:22.012" v="9597"/>
        <pc:sldMkLst>
          <pc:docMk/>
          <pc:sldMk cId="3580234293" sldId="277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3580234293" sldId="277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5-02T20:21:09.631" v="9596" actId="27636"/>
          <ac:spMkLst>
            <pc:docMk/>
            <pc:sldMk cId="3580234293" sldId="277"/>
            <ac:spMk id="9" creationId="{2EBCD751-7520-6F9A-6BEB-10EFE32C6EF4}"/>
          </ac:spMkLst>
        </pc:spChg>
        <pc:picChg chg="add mod">
          <ac:chgData name="TJ Phelan" userId="0d265f17-2c8c-4e2b-aa0e-edf74bc6ca21" providerId="ADAL" clId="{58B094E6-CA11-4C19-8672-B5979EE4DD4A}" dt="2024-04-30T23:58:37.504" v="9409" actId="1076"/>
          <ac:picMkLst>
            <pc:docMk/>
            <pc:sldMk cId="3580234293" sldId="277"/>
            <ac:picMk id="3" creationId="{A89D7576-6ACF-C365-DE9C-EE29B611428E}"/>
          </ac:picMkLst>
        </pc:picChg>
        <pc:picChg chg="del">
          <ac:chgData name="TJ Phelan" userId="0d265f17-2c8c-4e2b-aa0e-edf74bc6ca21" providerId="ADAL" clId="{58B094E6-CA11-4C19-8672-B5979EE4DD4A}" dt="2024-04-30T22:35:45.063" v="2860" actId="478"/>
          <ac:picMkLst>
            <pc:docMk/>
            <pc:sldMk cId="3580234293" sldId="277"/>
            <ac:picMk id="2050" creationId="{20CBAC88-9F76-C7D8-0E88-CE777F099654}"/>
          </ac:picMkLst>
        </pc:picChg>
      </pc:sldChg>
      <pc:sldChg chg="addSp modSp mod modAnim">
        <pc:chgData name="TJ Phelan" userId="0d265f17-2c8c-4e2b-aa0e-edf74bc6ca21" providerId="ADAL" clId="{58B094E6-CA11-4C19-8672-B5979EE4DD4A}" dt="2024-05-02T20:21:36.264" v="9602" actId="27636"/>
        <pc:sldMkLst>
          <pc:docMk/>
          <pc:sldMk cId="2021467221" sldId="278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2021467221" sldId="278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5-02T20:21:36.264" v="9602" actId="27636"/>
          <ac:spMkLst>
            <pc:docMk/>
            <pc:sldMk cId="2021467221" sldId="278"/>
            <ac:spMk id="9" creationId="{2EBCD751-7520-6F9A-6BEB-10EFE32C6EF4}"/>
          </ac:spMkLst>
        </pc:spChg>
        <pc:picChg chg="add mod">
          <ac:chgData name="TJ Phelan" userId="0d265f17-2c8c-4e2b-aa0e-edf74bc6ca21" providerId="ADAL" clId="{58B094E6-CA11-4C19-8672-B5979EE4DD4A}" dt="2024-04-30T23:58:42.573" v="9410" actId="1076"/>
          <ac:picMkLst>
            <pc:docMk/>
            <pc:sldMk cId="2021467221" sldId="278"/>
            <ac:picMk id="3" creationId="{D513FF21-AF90-3B82-DB93-37B4D167AA99}"/>
          </ac:picMkLst>
        </pc:picChg>
      </pc:sldChg>
      <pc:sldChg chg="addSp modSp add mod modAnim">
        <pc:chgData name="TJ Phelan" userId="0d265f17-2c8c-4e2b-aa0e-edf74bc6ca21" providerId="ADAL" clId="{58B094E6-CA11-4C19-8672-B5979EE4DD4A}" dt="2024-05-02T20:21:58.697" v="9607"/>
        <pc:sldMkLst>
          <pc:docMk/>
          <pc:sldMk cId="3726050452" sldId="279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3726050452" sldId="279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5-02T20:21:50.200" v="9606" actId="27636"/>
          <ac:spMkLst>
            <pc:docMk/>
            <pc:sldMk cId="3726050452" sldId="279"/>
            <ac:spMk id="9" creationId="{2EBCD751-7520-6F9A-6BEB-10EFE32C6EF4}"/>
          </ac:spMkLst>
        </pc:spChg>
        <pc:picChg chg="add mod">
          <ac:chgData name="TJ Phelan" userId="0d265f17-2c8c-4e2b-aa0e-edf74bc6ca21" providerId="ADAL" clId="{58B094E6-CA11-4C19-8672-B5979EE4DD4A}" dt="2024-04-30T23:58:15.193" v="9406" actId="1076"/>
          <ac:picMkLst>
            <pc:docMk/>
            <pc:sldMk cId="3726050452" sldId="279"/>
            <ac:picMk id="3" creationId="{6835739C-2533-2787-0265-83130D8D1735}"/>
          </ac:picMkLst>
        </pc:picChg>
      </pc:sldChg>
      <pc:sldChg chg="addSp modSp mod modAnim">
        <pc:chgData name="TJ Phelan" userId="0d265f17-2c8c-4e2b-aa0e-edf74bc6ca21" providerId="ADAL" clId="{58B094E6-CA11-4C19-8672-B5979EE4DD4A}" dt="2024-05-02T20:22:12.669" v="9612"/>
        <pc:sldMkLst>
          <pc:docMk/>
          <pc:sldMk cId="1933985018" sldId="280"/>
        </pc:sldMkLst>
        <pc:spChg chg="mod">
          <ac:chgData name="TJ Phelan" userId="0d265f17-2c8c-4e2b-aa0e-edf74bc6ca21" providerId="ADAL" clId="{58B094E6-CA11-4C19-8672-B5979EE4DD4A}" dt="2024-04-30T23:57:44.520" v="9402"/>
          <ac:spMkLst>
            <pc:docMk/>
            <pc:sldMk cId="1933985018" sldId="280"/>
            <ac:spMk id="2" creationId="{00000000-0000-0000-0000-000000000000}"/>
          </ac:spMkLst>
        </pc:spChg>
        <pc:spChg chg="mod">
          <ac:chgData name="TJ Phelan" userId="0d265f17-2c8c-4e2b-aa0e-edf74bc6ca21" providerId="ADAL" clId="{58B094E6-CA11-4C19-8672-B5979EE4DD4A}" dt="2024-05-02T20:22:09.477" v="9611" actId="27636"/>
          <ac:spMkLst>
            <pc:docMk/>
            <pc:sldMk cId="1933985018" sldId="280"/>
            <ac:spMk id="9" creationId="{2EBCD751-7520-6F9A-6BEB-10EFE32C6EF4}"/>
          </ac:spMkLst>
        </pc:spChg>
        <pc:picChg chg="add mod">
          <ac:chgData name="TJ Phelan" userId="0d265f17-2c8c-4e2b-aa0e-edf74bc6ca21" providerId="ADAL" clId="{58B094E6-CA11-4C19-8672-B5979EE4DD4A}" dt="2024-04-30T23:58:28.732" v="9408" actId="1076"/>
          <ac:picMkLst>
            <pc:docMk/>
            <pc:sldMk cId="1933985018" sldId="280"/>
            <ac:picMk id="3" creationId="{EE35D528-6705-250D-7F76-919F3DBD8873}"/>
          </ac:picMkLst>
        </pc:picChg>
      </pc:sldChg>
      <pc:sldChg chg="addSp delSp modSp mod ord">
        <pc:chgData name="TJ Phelan" userId="0d265f17-2c8c-4e2b-aa0e-edf74bc6ca21" providerId="ADAL" clId="{58B094E6-CA11-4C19-8672-B5979EE4DD4A}" dt="2024-05-01T00:02:11.487" v="9441"/>
        <pc:sldMkLst>
          <pc:docMk/>
          <pc:sldMk cId="2007152214" sldId="281"/>
        </pc:sldMkLst>
        <pc:spChg chg="mod">
          <ac:chgData name="TJ Phelan" userId="0d265f17-2c8c-4e2b-aa0e-edf74bc6ca21" providerId="ADAL" clId="{58B094E6-CA11-4C19-8672-B5979EE4DD4A}" dt="2024-04-30T23:59:06.207" v="9414" actId="1076"/>
          <ac:spMkLst>
            <pc:docMk/>
            <pc:sldMk cId="2007152214" sldId="281"/>
            <ac:spMk id="2" creationId="{00000000-0000-0000-0000-000000000000}"/>
          </ac:spMkLst>
        </pc:spChg>
        <pc:spChg chg="add del mod">
          <ac:chgData name="TJ Phelan" userId="0d265f17-2c8c-4e2b-aa0e-edf74bc6ca21" providerId="ADAL" clId="{58B094E6-CA11-4C19-8672-B5979EE4DD4A}" dt="2024-04-30T23:44:39.045" v="9188" actId="931"/>
          <ac:spMkLst>
            <pc:docMk/>
            <pc:sldMk cId="2007152214" sldId="281"/>
            <ac:spMk id="4" creationId="{B66D1BD7-A0DE-4EA3-87FA-4FD5B9AD6DE7}"/>
          </ac:spMkLst>
        </pc:spChg>
        <pc:picChg chg="del">
          <ac:chgData name="TJ Phelan" userId="0d265f17-2c8c-4e2b-aa0e-edf74bc6ca21" providerId="ADAL" clId="{58B094E6-CA11-4C19-8672-B5979EE4DD4A}" dt="2024-04-30T23:42:50.943" v="9187" actId="478"/>
          <ac:picMkLst>
            <pc:docMk/>
            <pc:sldMk cId="2007152214" sldId="281"/>
            <ac:picMk id="6" creationId="{1B3D8CF9-F98C-413A-C510-88A381793938}"/>
          </ac:picMkLst>
        </pc:picChg>
        <pc:picChg chg="add mod ord">
          <ac:chgData name="TJ Phelan" userId="0d265f17-2c8c-4e2b-aa0e-edf74bc6ca21" providerId="ADAL" clId="{58B094E6-CA11-4C19-8672-B5979EE4DD4A}" dt="2024-04-30T23:59:20.680" v="9417" actId="1076"/>
          <ac:picMkLst>
            <pc:docMk/>
            <pc:sldMk cId="2007152214" sldId="281"/>
            <ac:picMk id="7" creationId="{F55992BF-B953-149B-D32B-E09D0A00793D}"/>
          </ac:picMkLst>
        </pc:picChg>
      </pc:sldChg>
      <pc:sldChg chg="addSp delSp modSp new mod setBg">
        <pc:chgData name="TJ Phelan" userId="0d265f17-2c8c-4e2b-aa0e-edf74bc6ca21" providerId="ADAL" clId="{58B094E6-CA11-4C19-8672-B5979EE4DD4A}" dt="2024-05-02T20:20:30.772" v="9591"/>
        <pc:sldMkLst>
          <pc:docMk/>
          <pc:sldMk cId="1149189983" sldId="282"/>
        </pc:sldMkLst>
        <pc:spChg chg="del">
          <ac:chgData name="TJ Phelan" userId="0d265f17-2c8c-4e2b-aa0e-edf74bc6ca21" providerId="ADAL" clId="{58B094E6-CA11-4C19-8672-B5979EE4DD4A}" dt="2024-05-02T20:14:51.735" v="9578" actId="21"/>
          <ac:spMkLst>
            <pc:docMk/>
            <pc:sldMk cId="1149189983" sldId="282"/>
            <ac:spMk id="2" creationId="{87C8EB1C-2665-28D7-A161-9D824FE7535B}"/>
          </ac:spMkLst>
        </pc:spChg>
        <pc:spChg chg="del">
          <ac:chgData name="TJ Phelan" userId="0d265f17-2c8c-4e2b-aa0e-edf74bc6ca21" providerId="ADAL" clId="{58B094E6-CA11-4C19-8672-B5979EE4DD4A}" dt="2024-05-02T20:19:37.474" v="9579" actId="931"/>
          <ac:spMkLst>
            <pc:docMk/>
            <pc:sldMk cId="1149189983" sldId="282"/>
            <ac:spMk id="3" creationId="{91D25ACA-997F-54D7-A685-7BF73B4C9C35}"/>
          </ac:spMkLst>
        </pc:spChg>
        <pc:spChg chg="add del">
          <ac:chgData name="TJ Phelan" userId="0d265f17-2c8c-4e2b-aa0e-edf74bc6ca21" providerId="ADAL" clId="{58B094E6-CA11-4C19-8672-B5979EE4DD4A}" dt="2024-05-02T20:20:00.052" v="9586" actId="26606"/>
          <ac:spMkLst>
            <pc:docMk/>
            <pc:sldMk cId="1149189983" sldId="282"/>
            <ac:spMk id="14" creationId="{DDDE267B-E820-4910-868D-BA40CFB936D7}"/>
          </ac:spMkLst>
        </pc:spChg>
        <pc:spChg chg="add del">
          <ac:chgData name="TJ Phelan" userId="0d265f17-2c8c-4e2b-aa0e-edf74bc6ca21" providerId="ADAL" clId="{58B094E6-CA11-4C19-8672-B5979EE4DD4A}" dt="2024-05-02T20:20:07.916" v="9588" actId="26606"/>
          <ac:spMkLst>
            <pc:docMk/>
            <pc:sldMk cId="1149189983" sldId="282"/>
            <ac:spMk id="20" creationId="{57E607C4-A0A1-44FA-981D-EA3B81396361}"/>
          </ac:spMkLst>
        </pc:spChg>
        <pc:picChg chg="add mod">
          <ac:chgData name="TJ Phelan" userId="0d265f17-2c8c-4e2b-aa0e-edf74bc6ca21" providerId="ADAL" clId="{58B094E6-CA11-4C19-8672-B5979EE4DD4A}" dt="2024-05-02T20:20:15.942" v="9590" actId="1076"/>
          <ac:picMkLst>
            <pc:docMk/>
            <pc:sldMk cId="1149189983" sldId="282"/>
            <ac:picMk id="5" creationId="{E3D48044-E7DE-97BF-6399-F0FC0EAE79AB}"/>
          </ac:picMkLst>
        </pc:picChg>
        <pc:picChg chg="add mod">
          <ac:chgData name="TJ Phelan" userId="0d265f17-2c8c-4e2b-aa0e-edf74bc6ca21" providerId="ADAL" clId="{58B094E6-CA11-4C19-8672-B5979EE4DD4A}" dt="2024-05-02T20:20:30.772" v="9591"/>
          <ac:picMkLst>
            <pc:docMk/>
            <pc:sldMk cId="1149189983" sldId="282"/>
            <ac:picMk id="6" creationId="{E511D1E3-BF16-4268-063C-4FE70B2189B6}"/>
          </ac:picMkLst>
        </pc:picChg>
        <pc:picChg chg="add del">
          <ac:chgData name="TJ Phelan" userId="0d265f17-2c8c-4e2b-aa0e-edf74bc6ca21" providerId="ADAL" clId="{58B094E6-CA11-4C19-8672-B5979EE4DD4A}" dt="2024-05-02T20:20:00.052" v="9586" actId="26606"/>
          <ac:picMkLst>
            <pc:docMk/>
            <pc:sldMk cId="1149189983" sldId="282"/>
            <ac:picMk id="10" creationId="{B1981535-B5AA-4E0C-ACE5-925CC19B20FE}"/>
          </ac:picMkLst>
        </pc:picChg>
        <pc:picChg chg="add del">
          <ac:chgData name="TJ Phelan" userId="0d265f17-2c8c-4e2b-aa0e-edf74bc6ca21" providerId="ADAL" clId="{58B094E6-CA11-4C19-8672-B5979EE4DD4A}" dt="2024-05-02T20:20:00.052" v="9586" actId="26606"/>
          <ac:picMkLst>
            <pc:docMk/>
            <pc:sldMk cId="1149189983" sldId="282"/>
            <ac:picMk id="12" creationId="{BF97D060-AA7E-4411-BA62-28BD1EBD55D6}"/>
          </ac:picMkLst>
        </pc:picChg>
        <pc:picChg chg="add del">
          <ac:chgData name="TJ Phelan" userId="0d265f17-2c8c-4e2b-aa0e-edf74bc6ca21" providerId="ADAL" clId="{58B094E6-CA11-4C19-8672-B5979EE4DD4A}" dt="2024-05-02T20:20:00.052" v="9586" actId="26606"/>
          <ac:picMkLst>
            <pc:docMk/>
            <pc:sldMk cId="1149189983" sldId="282"/>
            <ac:picMk id="16" creationId="{FF3E25D7-C2F8-445D-AA42-C1163028DA68}"/>
          </ac:picMkLst>
        </pc:picChg>
        <pc:picChg chg="add del">
          <ac:chgData name="TJ Phelan" userId="0d265f17-2c8c-4e2b-aa0e-edf74bc6ca21" providerId="ADAL" clId="{58B094E6-CA11-4C19-8672-B5979EE4DD4A}" dt="2024-05-02T20:20:07.916" v="9588" actId="26606"/>
          <ac:picMkLst>
            <pc:docMk/>
            <pc:sldMk cId="1149189983" sldId="282"/>
            <ac:picMk id="18" creationId="{B1981535-B5AA-4E0C-ACE5-925CC19B20FE}"/>
          </ac:picMkLst>
        </pc:picChg>
        <pc:picChg chg="add del">
          <ac:chgData name="TJ Phelan" userId="0d265f17-2c8c-4e2b-aa0e-edf74bc6ca21" providerId="ADAL" clId="{58B094E6-CA11-4C19-8672-B5979EE4DD4A}" dt="2024-05-02T20:20:07.916" v="9588" actId="26606"/>
          <ac:picMkLst>
            <pc:docMk/>
            <pc:sldMk cId="1149189983" sldId="282"/>
            <ac:picMk id="19" creationId="{BF97D060-AA7E-4411-BA62-28BD1EBD55D6}"/>
          </ac:picMkLst>
        </pc:picChg>
        <pc:picChg chg="add del">
          <ac:chgData name="TJ Phelan" userId="0d265f17-2c8c-4e2b-aa0e-edf74bc6ca21" providerId="ADAL" clId="{58B094E6-CA11-4C19-8672-B5979EE4DD4A}" dt="2024-05-02T20:20:07.916" v="9588" actId="26606"/>
          <ac:picMkLst>
            <pc:docMk/>
            <pc:sldMk cId="1149189983" sldId="282"/>
            <ac:picMk id="21" creationId="{08D97526-B9D9-4257-B6A9-9D79889749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May 3,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788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617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9185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45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921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17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624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6900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May 3,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929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May 3,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474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94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May 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6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May 3,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00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May 3,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May 3,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sha.gov/publications/3416distracted-driving-flyer.pdf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phelan@arrowheadgrp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949" y="1371600"/>
            <a:ext cx="8096451" cy="19272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FBF95"/>
                </a:solidFill>
              </a:rPr>
              <a:t>SAFETY BY THE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262" y="3622431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The most common insurance losses within the industry and how to prevent them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09BF8EF-096D-4FF1-8F96-91DB12DB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18347"/>
            <a:ext cx="3114698" cy="800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0A44A-DEAB-5C76-7C01-EB8B25EE97F1}"/>
              </a:ext>
            </a:extLst>
          </p:cNvPr>
          <p:cNvSpPr txBox="1"/>
          <p:nvPr/>
        </p:nvSpPr>
        <p:spPr>
          <a:xfrm>
            <a:off x="6029302" y="818453"/>
            <a:ext cx="2845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TJ PHELAN</a:t>
            </a:r>
          </a:p>
          <a:p>
            <a:r>
              <a:rPr lang="en-US" dirty="0"/>
              <a:t>ACCOUNT EXECUTIVE</a:t>
            </a:r>
          </a:p>
          <a:p>
            <a:r>
              <a:rPr lang="en-US" dirty="0"/>
              <a:t>(574)344-6592</a:t>
            </a:r>
          </a:p>
          <a:p>
            <a:r>
              <a:rPr lang="en-US" dirty="0"/>
              <a:t>tphelan@arrowheadgrp.com</a:t>
            </a:r>
          </a:p>
        </p:txBody>
      </p:sp>
    </p:spTree>
    <p:extLst>
      <p:ext uri="{BB962C8B-B14F-4D97-AF65-F5344CB8AC3E}">
        <p14:creationId xmlns:p14="http://schemas.microsoft.com/office/powerpoint/2010/main" val="359809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Did you know</a:t>
            </a:r>
            <a:r>
              <a:rPr lang="mr-IN" u="sng" dirty="0">
                <a:solidFill>
                  <a:srgbClr val="1FBF95"/>
                </a:solidFill>
              </a:rPr>
              <a:t>……</a:t>
            </a:r>
            <a:endParaRPr lang="en-US" u="sng" dirty="0">
              <a:solidFill>
                <a:srgbClr val="1FBF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1" y="2367094"/>
            <a:ext cx="7773339" cy="3872388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The average person reads a text in about 4.6 seconds. At 55mph, a car travels </a:t>
            </a:r>
            <a:r>
              <a:rPr lang="en-US" sz="2100" b="1" u="sng" dirty="0"/>
              <a:t>80 feet every second</a:t>
            </a:r>
            <a:r>
              <a:rPr lang="en-US" sz="2100" dirty="0"/>
              <a:t>.</a:t>
            </a:r>
          </a:p>
          <a:p>
            <a:endParaRPr lang="en-US" sz="2100" dirty="0"/>
          </a:p>
          <a:p>
            <a:r>
              <a:rPr lang="en-US" sz="2100" dirty="0"/>
              <a:t>Reading a text while driving is therefore just like                                </a:t>
            </a:r>
            <a:r>
              <a:rPr lang="en-US" sz="2100" b="1" u="sng" dirty="0"/>
              <a:t>driving the length of a football field blindfolded</a:t>
            </a:r>
            <a:r>
              <a:rPr lang="en-US" sz="2100" dirty="0"/>
              <a:t>.  </a:t>
            </a:r>
          </a:p>
          <a:p>
            <a:pPr marL="0" indent="0">
              <a:buNone/>
            </a:pPr>
            <a:r>
              <a:rPr lang="en-US" sz="2100" dirty="0"/>
              <a:t>    (</a:t>
            </a:r>
            <a:r>
              <a:rPr lang="en-US" sz="2100" dirty="0">
                <a:hlinkClick r:id="rId2"/>
              </a:rPr>
              <a:t>www.osha.gov/publications/3416distracted-driving-flyer.pdf</a:t>
            </a:r>
            <a:r>
              <a:rPr lang="en-US" sz="2100" dirty="0"/>
              <a:t>)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If a driver’s eyes are away from the roadway for just     </a:t>
            </a:r>
            <a:r>
              <a:rPr lang="en-US" sz="2100" b="1" u="sng" dirty="0"/>
              <a:t>two seconds or more in a six-second window</a:t>
            </a:r>
            <a:r>
              <a:rPr lang="en-US" sz="2100" dirty="0"/>
              <a:t>, the risk of being involved in a crash is </a:t>
            </a:r>
            <a:r>
              <a:rPr lang="en-US" sz="2100" b="1" u="sng" dirty="0"/>
              <a:t>two times</a:t>
            </a:r>
            <a:r>
              <a:rPr lang="en-US" sz="2100" b="1" dirty="0"/>
              <a:t> </a:t>
            </a:r>
            <a:r>
              <a:rPr lang="en-US" sz="2100" dirty="0"/>
              <a:t>higher than that of an alert driver.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A87D16B-1DB0-9000-6861-21086F06B9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66066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Did you know</a:t>
            </a:r>
            <a:r>
              <a:rPr lang="mr-IN" u="sng" dirty="0">
                <a:solidFill>
                  <a:srgbClr val="1FBF95"/>
                </a:solidFill>
              </a:rPr>
              <a:t>……</a:t>
            </a:r>
            <a:endParaRPr lang="en-US" u="sng" dirty="0">
              <a:solidFill>
                <a:srgbClr val="1FBF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Distracted Driving can be </a:t>
            </a:r>
            <a:r>
              <a:rPr lang="en-US" b="1" u="sng" dirty="0"/>
              <a:t>any activity </a:t>
            </a:r>
            <a:r>
              <a:rPr lang="en-US" dirty="0"/>
              <a:t>that takes hands off the wheel, eyes away from the road, or the mind to another place.  </a:t>
            </a:r>
            <a:endParaRPr lang="en-US" sz="1600" dirty="0"/>
          </a:p>
        </p:txBody>
      </p:sp>
      <p:pic>
        <p:nvPicPr>
          <p:cNvPr id="5" name="Picture 4" descr="A table with text on it&#10;&#10;Description automatically generated">
            <a:extLst>
              <a:ext uri="{FF2B5EF4-FFF2-40B4-BE49-F238E27FC236}">
                <a16:creationId xmlns:a16="http://schemas.microsoft.com/office/drawing/2014/main" id="{49DF17A0-DAD1-4406-4D00-56AA804B3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63" y="3429000"/>
            <a:ext cx="5487866" cy="253854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EED8F-BE74-7234-FBB6-E2DC01EEE2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40542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692"/>
            <a:ext cx="8229600" cy="9906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1FBF95"/>
                </a:solidFill>
              </a:rPr>
              <a:t>Do you see a theme here???</a:t>
            </a:r>
            <a:r>
              <a:rPr lang="en-US" sz="2800" dirty="0">
                <a:solidFill>
                  <a:srgbClr val="1FBF95"/>
                </a:solidFill>
              </a:rPr>
              <a:t>  (page 1)</a:t>
            </a:r>
            <a:endParaRPr lang="en-US" u="sng" dirty="0">
              <a:solidFill>
                <a:srgbClr val="1FBF95"/>
              </a:solidFill>
            </a:endParaRPr>
          </a:p>
        </p:txBody>
      </p:sp>
      <p:pic>
        <p:nvPicPr>
          <p:cNvPr id="7" name="Content Placeholder 6" descr="A close-up of a document&#10;&#10;Description automatically generated">
            <a:extLst>
              <a:ext uri="{FF2B5EF4-FFF2-40B4-BE49-F238E27FC236}">
                <a16:creationId xmlns:a16="http://schemas.microsoft.com/office/drawing/2014/main" id="{935E7781-3C47-DB8B-D0F1-628C37F47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3" y="1262743"/>
            <a:ext cx="8821562" cy="5202599"/>
          </a:xfrm>
        </p:spPr>
      </p:pic>
    </p:spTree>
    <p:extLst>
      <p:ext uri="{BB962C8B-B14F-4D97-AF65-F5344CB8AC3E}">
        <p14:creationId xmlns:p14="http://schemas.microsoft.com/office/powerpoint/2010/main" val="414216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Do you see a theme here???</a:t>
            </a:r>
            <a:r>
              <a:rPr lang="en-US" dirty="0">
                <a:solidFill>
                  <a:srgbClr val="1FBF95"/>
                </a:solidFill>
              </a:rPr>
              <a:t> </a:t>
            </a:r>
            <a:r>
              <a:rPr lang="en-US" sz="2800" dirty="0">
                <a:solidFill>
                  <a:srgbClr val="1FBF95"/>
                </a:solidFill>
              </a:rPr>
              <a:t>(page 2)</a:t>
            </a:r>
            <a:endParaRPr lang="en-US" u="sng" dirty="0">
              <a:solidFill>
                <a:srgbClr val="1FBF95"/>
              </a:solidFill>
            </a:endParaRPr>
          </a:p>
        </p:txBody>
      </p:sp>
      <p:pic>
        <p:nvPicPr>
          <p:cNvPr id="7" name="Content Placeholder 6" descr="A close-up of a financial statement&#10;&#10;Description automatically generated">
            <a:extLst>
              <a:ext uri="{FF2B5EF4-FFF2-40B4-BE49-F238E27FC236}">
                <a16:creationId xmlns:a16="http://schemas.microsoft.com/office/drawing/2014/main" id="{3B5B7F7C-D020-EE62-B63B-9FF8E2DA6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1341473"/>
            <a:ext cx="8615428" cy="5376295"/>
          </a:xfrm>
        </p:spPr>
      </p:pic>
    </p:spTree>
    <p:extLst>
      <p:ext uri="{BB962C8B-B14F-4D97-AF65-F5344CB8AC3E}">
        <p14:creationId xmlns:p14="http://schemas.microsoft.com/office/powerpoint/2010/main" val="191103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26572"/>
            <a:ext cx="7773338" cy="1596177"/>
          </a:xfrm>
        </p:spPr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Do you see a theme here???</a:t>
            </a:r>
            <a:r>
              <a:rPr lang="en-US" dirty="0">
                <a:solidFill>
                  <a:srgbClr val="1FBF95"/>
                </a:solidFill>
              </a:rPr>
              <a:t> </a:t>
            </a:r>
            <a:r>
              <a:rPr lang="en-US" sz="2800" dirty="0">
                <a:solidFill>
                  <a:srgbClr val="1FBF95"/>
                </a:solidFill>
              </a:rPr>
              <a:t>(page 3)</a:t>
            </a:r>
            <a:endParaRPr lang="en-US" u="sng" dirty="0">
              <a:solidFill>
                <a:srgbClr val="1FBF95"/>
              </a:solidFill>
            </a:endParaRPr>
          </a:p>
        </p:txBody>
      </p:sp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1B3D8CF9-F98C-413A-C510-88A381793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512294"/>
            <a:ext cx="8628710" cy="5019134"/>
          </a:xfrm>
        </p:spPr>
      </p:pic>
    </p:spTree>
    <p:extLst>
      <p:ext uri="{BB962C8B-B14F-4D97-AF65-F5344CB8AC3E}">
        <p14:creationId xmlns:p14="http://schemas.microsoft.com/office/powerpoint/2010/main" val="111981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2BF8E2-5A81-4DAC-1B78-7498E1CD6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6" y="0"/>
            <a:ext cx="2360023" cy="606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2" y="533400"/>
            <a:ext cx="9046308" cy="9906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1FBF95"/>
                </a:solidFill>
              </a:rPr>
              <a:t>Remember, a picture’s worth a thousand words</a:t>
            </a:r>
            <a:r>
              <a:rPr lang="mr-IN" sz="3200" u="sng" dirty="0">
                <a:solidFill>
                  <a:srgbClr val="1FBF95"/>
                </a:solidFill>
              </a:rPr>
              <a:t>……</a:t>
            </a:r>
            <a:endParaRPr lang="en-US" sz="3200" u="sng" dirty="0">
              <a:solidFill>
                <a:srgbClr val="1FBF95"/>
              </a:solidFill>
            </a:endParaRPr>
          </a:p>
        </p:txBody>
      </p:sp>
      <p:pic>
        <p:nvPicPr>
          <p:cNvPr id="6" name="Picture 4" descr="A crashed truck is wrapped along its bumper with the guardrail that stopped it">
            <a:extLst>
              <a:ext uri="{FF2B5EF4-FFF2-40B4-BE49-F238E27FC236}">
                <a16:creationId xmlns:a16="http://schemas.microsoft.com/office/drawing/2014/main" id="{8144463E-B511-280E-8400-3FDA8DEEEB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45" y="1600200"/>
            <a:ext cx="6540137" cy="43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1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2" y="533400"/>
            <a:ext cx="9046308" cy="99060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1FBF95"/>
                </a:solidFill>
              </a:rPr>
              <a:t>Inanimate Object or Human Being:  Dumb Luck </a:t>
            </a:r>
          </a:p>
        </p:txBody>
      </p:sp>
      <p:pic>
        <p:nvPicPr>
          <p:cNvPr id="7" name="Content Placeholder 6" descr="A person holding a phone in a car&#10;&#10;Description automatically generated">
            <a:extLst>
              <a:ext uri="{FF2B5EF4-FFF2-40B4-BE49-F238E27FC236}">
                <a16:creationId xmlns:a16="http://schemas.microsoft.com/office/drawing/2014/main" id="{0D7DE771-113D-AF94-217F-27DA52FA8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5" y="1318009"/>
            <a:ext cx="6245787" cy="5405008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0ABB957-8EB3-FEB6-785B-384C03B2C7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1FBF95"/>
                </a:solidFill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15" y="1791789"/>
            <a:ext cx="8501185" cy="4876800"/>
          </a:xfrm>
        </p:spPr>
        <p:txBody>
          <a:bodyPr/>
          <a:lstStyle/>
          <a:p>
            <a:r>
              <a:rPr lang="en-US" dirty="0"/>
              <a:t>Do not use your cell phone while driving.</a:t>
            </a:r>
          </a:p>
          <a:p>
            <a:r>
              <a:rPr lang="en-US" dirty="0"/>
              <a:t>No call, text, or email is more important than your life  </a:t>
            </a:r>
          </a:p>
          <a:p>
            <a:r>
              <a:rPr lang="en-US" dirty="0"/>
              <a:t>If you must take a call engage with your vehicles Bluetooth system, if it is not equipped with one keep an earpiece on you</a:t>
            </a:r>
          </a:p>
          <a:p>
            <a:r>
              <a:rPr lang="en-US" dirty="0"/>
              <a:t>Be aware of your vehicles functions before you hit the road, more and more vehicles while trying to simplify with one panel for everything have become more complex in the process.</a:t>
            </a:r>
          </a:p>
          <a:p>
            <a:r>
              <a:rPr lang="en-US" dirty="0"/>
              <a:t>If You are an Owner, make sure you have a cell phone policy…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171ACBF-AB91-9C21-75B7-A29E657FDD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51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3D48044-E7DE-97BF-6399-F0FC0EAE7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6" y="877141"/>
            <a:ext cx="6914605" cy="5996087"/>
          </a:xfr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511D1E3-BF16-4268-063C-4FE70B2189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8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221E-33DD-5B38-429C-EABA31A4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96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FBF95"/>
                </a:solidFill>
              </a:rPr>
              <a:t>Fire: Causes and Best Practices for Prevention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FB62F62-0E27-5798-0842-A5ABE415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4" y="2146663"/>
            <a:ext cx="5695406" cy="42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5E1FF44-89F0-9548-8B98-C5A8CEAA6F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6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D77D-1B6D-C63A-D314-36FC251A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FBF95"/>
                </a:solidFill>
              </a:rPr>
              <a:t>The Two Most Common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FA8D-E005-5A0A-7FE4-D332758E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1949083"/>
            <a:ext cx="7773339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1. Auto</a:t>
            </a:r>
            <a:endParaRPr lang="en-US" b="1" dirty="0"/>
          </a:p>
          <a:p>
            <a:r>
              <a:rPr lang="en-US" sz="1900" dirty="0"/>
              <a:t>This is not industry specific.  Auto claims are the highest paid out claims across the country</a:t>
            </a:r>
          </a:p>
          <a:p>
            <a:r>
              <a:rPr lang="en-US" sz="1900" dirty="0"/>
              <a:t>As of 2020 the average cost for an automobile claim was $30,829</a:t>
            </a:r>
          </a:p>
          <a:p>
            <a:r>
              <a:rPr lang="en-US" sz="1900" dirty="0"/>
              <a:t>Distracted Driving is recognized as the leading cause (28% of all auto claims are from Distracted Driving, surpassing Drinking and Driving)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A6EA6B9-68F9-A1D1-55BB-44FDD7DBBE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66066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99356"/>
            <a:ext cx="7773338" cy="1596177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1FBF95"/>
                </a:solidFill>
              </a:rPr>
              <a:t>How Bad Could a Fire Be…</a:t>
            </a:r>
          </a:p>
        </p:txBody>
      </p:sp>
      <p:pic>
        <p:nvPicPr>
          <p:cNvPr id="7" name="Content Placeholder 6" descr="A close-up of a document&#10;&#10;Description automatically generated">
            <a:extLst>
              <a:ext uri="{FF2B5EF4-FFF2-40B4-BE49-F238E27FC236}">
                <a16:creationId xmlns:a16="http://schemas.microsoft.com/office/drawing/2014/main" id="{F55992BF-B953-149B-D32B-E09D0A007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2" y="1167244"/>
            <a:ext cx="7332635" cy="5679199"/>
          </a:xfrm>
        </p:spPr>
      </p:pic>
    </p:spTree>
    <p:extLst>
      <p:ext uri="{BB962C8B-B14F-4D97-AF65-F5344CB8AC3E}">
        <p14:creationId xmlns:p14="http://schemas.microsoft.com/office/powerpoint/2010/main" val="200715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1FBF95"/>
                </a:solidFill>
              </a:rPr>
              <a:t>Cutting Torches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BCD751-7520-6F9A-6BEB-10EFE32C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1898469"/>
            <a:ext cx="7773339" cy="45458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Misuse of cutting torches is one of the most common causes for a fire in the recycling industry.</a:t>
            </a:r>
          </a:p>
          <a:p>
            <a:r>
              <a:rPr lang="en-US" dirty="0"/>
              <a:t>It is so common some insurance carriers have assigned a higher deductible specifically for fires caused by torches</a:t>
            </a:r>
          </a:p>
          <a:p>
            <a:r>
              <a:rPr lang="en-US" dirty="0"/>
              <a:t>Best Practices:</a:t>
            </a:r>
          </a:p>
          <a:p>
            <a:pPr lvl="1"/>
            <a:r>
              <a:rPr lang="en-US" dirty="0"/>
              <a:t>If you have the option to use a Sawzall or a torch, always use the Sawzall when available.</a:t>
            </a:r>
          </a:p>
          <a:p>
            <a:pPr lvl="1"/>
            <a:r>
              <a:rPr lang="en-US" dirty="0"/>
              <a:t>Have a designated area for torch usage. This area should have clearly marked fire extinguishers and a posted map of the building with exits and extinguishers marked.</a:t>
            </a:r>
          </a:p>
          <a:p>
            <a:pPr lvl="1"/>
            <a:r>
              <a:rPr lang="en-US" dirty="0"/>
              <a:t>Use torches outside when possible</a:t>
            </a:r>
          </a:p>
          <a:p>
            <a:pPr lvl="1"/>
            <a:r>
              <a:rPr lang="en-US" dirty="0"/>
              <a:t>Never operate torches neared sealed barrels or any flammable materials</a:t>
            </a:r>
          </a:p>
          <a:p>
            <a:pPr lvl="1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89D7576-6ACF-C365-DE9C-EE29B61142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1FBF95"/>
                </a:solidFill>
              </a:rPr>
              <a:t>Improper Fluid Draining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BCD751-7520-6F9A-6BEB-10EFE32C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1924594"/>
            <a:ext cx="7773339" cy="4314888"/>
          </a:xfrm>
        </p:spPr>
        <p:txBody>
          <a:bodyPr>
            <a:normAutofit/>
          </a:bodyPr>
          <a:lstStyle/>
          <a:p>
            <a:r>
              <a:rPr lang="en-US" dirty="0"/>
              <a:t>Not having a plan in place for proper fluid draining can lead to potential losses.  </a:t>
            </a:r>
          </a:p>
          <a:p>
            <a:r>
              <a:rPr lang="en-US" dirty="0"/>
              <a:t>Almost all fluids inside a vehicle is flammable especially gasoline</a:t>
            </a:r>
          </a:p>
          <a:p>
            <a:r>
              <a:rPr lang="en-US" dirty="0"/>
              <a:t>Best Practices:</a:t>
            </a:r>
          </a:p>
          <a:p>
            <a:pPr lvl="1"/>
            <a:r>
              <a:rPr lang="en-US" dirty="0"/>
              <a:t>Never take a torch to gas tank of a vehicle, even if its completely drained the fumes inside can still be flammable.</a:t>
            </a:r>
          </a:p>
          <a:p>
            <a:pPr lvl="1"/>
            <a:r>
              <a:rPr lang="en-US" dirty="0"/>
              <a:t>Have a proper system in place, make use of a rack system or a gas caddy.</a:t>
            </a:r>
          </a:p>
          <a:p>
            <a:pPr lvl="1"/>
            <a:r>
              <a:rPr lang="en-US" dirty="0"/>
              <a:t>Store all drained fluids in industry approved containers.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13FF21-AF90-3B82-DB93-37B4D167AA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1FBF95"/>
                </a:solidFill>
              </a:rPr>
              <a:t>Smoking…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BCD751-7520-6F9A-6BEB-10EFE32C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1872344"/>
            <a:ext cx="7773339" cy="43671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hot ash from a cigarette is extremely flammable and if blown, flicked, or discarded in the wrong place can lead to devastating results</a:t>
            </a:r>
          </a:p>
          <a:p>
            <a:r>
              <a:rPr lang="en-US" dirty="0"/>
              <a:t>Most flammable vapor hangs about 2 feet off the ground, meaning ash falling to the floor is putting it into the </a:t>
            </a:r>
            <a:r>
              <a:rPr lang="en-US" dirty="0" err="1"/>
              <a:t>hotzone</a:t>
            </a:r>
            <a:endParaRPr lang="en-US" dirty="0"/>
          </a:p>
          <a:p>
            <a:r>
              <a:rPr lang="en-US" dirty="0"/>
              <a:t>Best Practices:</a:t>
            </a:r>
          </a:p>
          <a:p>
            <a:pPr lvl="1"/>
            <a:r>
              <a:rPr lang="en-US" dirty="0"/>
              <a:t>Don’t allow smoking anywhere in the building and have a designated area outdoors over 25 feet away from a structure</a:t>
            </a:r>
          </a:p>
          <a:p>
            <a:pPr lvl="1"/>
            <a:r>
              <a:rPr lang="en-US" dirty="0"/>
              <a:t>Have proper signage around the buildings and designated the area</a:t>
            </a:r>
          </a:p>
          <a:p>
            <a:pPr lvl="1"/>
            <a:r>
              <a:rPr lang="en-US" dirty="0"/>
              <a:t>As a former smoker myself, the best practice truly is to quit.</a:t>
            </a:r>
          </a:p>
          <a:p>
            <a:pPr lvl="1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835739C-2533-2787-0265-83130D8D17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1FBF95"/>
                </a:solidFill>
              </a:rPr>
              <a:t>Improper Vehicle Storage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BCD751-7520-6F9A-6BEB-10EFE32C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1933304"/>
            <a:ext cx="7773339" cy="43061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vehicle catching fire creates a domino effect either burning the vehicles around it or if stored inside lead to a building fire</a:t>
            </a:r>
          </a:p>
          <a:p>
            <a:r>
              <a:rPr lang="en-US" dirty="0"/>
              <a:t>Battery connections are one of the leading causes of vehicle fires</a:t>
            </a:r>
          </a:p>
          <a:p>
            <a:r>
              <a:rPr lang="en-US" dirty="0"/>
              <a:t>Best Practices:</a:t>
            </a:r>
          </a:p>
          <a:p>
            <a:pPr lvl="1"/>
            <a:r>
              <a:rPr lang="en-US" dirty="0"/>
              <a:t>Removing batteries is already a common part of the dismantling process, but as you take vehicles in before dismantling make sure that all batteries are disconnected.</a:t>
            </a:r>
          </a:p>
          <a:p>
            <a:pPr lvl="1"/>
            <a:r>
              <a:rPr lang="en-US" dirty="0"/>
              <a:t>Any vehicle that is stored inside should have its battery disconnected for overnight or weekend storage.</a:t>
            </a:r>
          </a:p>
          <a:p>
            <a:pPr lvl="1"/>
            <a:r>
              <a:rPr lang="en-US" dirty="0"/>
              <a:t>With electric vehicles becoming more common, make sure you have storage set up within your yard, and I recommend keeping this storage at least 25 feet from any structure or other vehicle</a:t>
            </a:r>
          </a:p>
          <a:p>
            <a:pPr lvl="1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35D528-6705-250D-7F76-919F3DBD88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48" y="0"/>
            <a:ext cx="2943140" cy="7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4462" y="1371600"/>
            <a:ext cx="9632462" cy="1927225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1FBF95"/>
                </a:solidFill>
                <a:latin typeface="+mn-lt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0947"/>
            <a:ext cx="6400800" cy="1752600"/>
          </a:xfrm>
        </p:spPr>
        <p:txBody>
          <a:bodyPr>
            <a:normAutofit/>
          </a:bodyPr>
          <a:lstStyle/>
          <a:p>
            <a:pPr algn="ctr"/>
            <a:endParaRPr lang="en-US" sz="3200" u="sng" dirty="0"/>
          </a:p>
          <a:p>
            <a:pPr algn="ctr"/>
            <a:r>
              <a:rPr lang="en-US" sz="4000" dirty="0"/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E99E2-4E27-90CD-9AFB-0AB2AD8E9088}"/>
              </a:ext>
            </a:extLst>
          </p:cNvPr>
          <p:cNvSpPr txBox="1"/>
          <p:nvPr/>
        </p:nvSpPr>
        <p:spPr>
          <a:xfrm>
            <a:off x="2216331" y="3974237"/>
            <a:ext cx="4711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TJ Phelan</a:t>
            </a:r>
          </a:p>
          <a:p>
            <a:r>
              <a:rPr lang="en-US" dirty="0"/>
              <a:t>Account Executive</a:t>
            </a:r>
          </a:p>
          <a:p>
            <a:r>
              <a:rPr lang="en-US" dirty="0"/>
              <a:t>Arrowhead Automotive Aftermarket</a:t>
            </a:r>
          </a:p>
          <a:p>
            <a:r>
              <a:rPr lang="en-US" dirty="0">
                <a:hlinkClick r:id="rId2"/>
              </a:rPr>
              <a:t>tphelan@arrowheadgrp.com</a:t>
            </a:r>
            <a:endParaRPr lang="en-US" dirty="0"/>
          </a:p>
          <a:p>
            <a:r>
              <a:rPr lang="en-US" dirty="0"/>
              <a:t>(574)344-6592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4CA572B-AA3D-864E-C7BF-9AA44C03C6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33" y="3038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1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D77D-1B6D-C63A-D314-36FC251A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FBF95"/>
                </a:solidFill>
              </a:rPr>
              <a:t>The Two Most Common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FA8D-E005-5A0A-7FE4-D332758E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2" y="1931665"/>
            <a:ext cx="7773339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2. Fire</a:t>
            </a:r>
          </a:p>
          <a:p>
            <a:r>
              <a:rPr lang="en-US" sz="1800" dirty="0"/>
              <a:t>This is industry specific.</a:t>
            </a:r>
          </a:p>
          <a:p>
            <a:r>
              <a:rPr lang="en-US" sz="1800" dirty="0"/>
              <a:t>The average cost of a fire is $35,000 (In Recycling Times that by 20)</a:t>
            </a:r>
          </a:p>
          <a:p>
            <a:r>
              <a:rPr lang="en-US" sz="1800" dirty="0"/>
              <a:t>Fires are not only catastrophic for the business, but also extremely dangerous for everyone involved in a business</a:t>
            </a:r>
          </a:p>
          <a:p>
            <a:r>
              <a:rPr lang="en-US" sz="1800" dirty="0"/>
              <a:t>Industry specific causes range from cutting torch usage, improper fluid draining, smoking in the dismantling area, and improper handling of stored vehicles </a:t>
            </a:r>
          </a:p>
          <a:p>
            <a:pPr marL="0" indent="0">
              <a:buNone/>
            </a:pPr>
            <a:r>
              <a:rPr lang="en-US" sz="1900" dirty="0"/>
              <a:t>	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22F3BDA-90B5-6BFA-52F3-F4CD7BC57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221E-33DD-5B38-429C-EABA31A4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0417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FBF95"/>
                </a:solidFill>
              </a:rPr>
              <a:t>Auto: Distracted Driving Causes, Results, and Prevention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3DA998-C784-FBC0-CB9B-6E807B85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79" y="2629989"/>
            <a:ext cx="5332258" cy="35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ED193B7-40A8-FDE8-3078-A568FF79EE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4" y="0"/>
            <a:ext cx="2891246" cy="6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A picture’s worth a thousand words</a:t>
            </a:r>
            <a:r>
              <a:rPr lang="mr-IN" u="sng" dirty="0">
                <a:solidFill>
                  <a:srgbClr val="1FBF95"/>
                </a:solidFill>
              </a:rPr>
              <a:t>…</a:t>
            </a:r>
            <a:endParaRPr lang="en-US" u="sng" dirty="0">
              <a:solidFill>
                <a:srgbClr val="1FBF95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BCD751-7520-6F9A-6BEB-10EFE32C6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Man using a phone while driving.">
            <a:extLst>
              <a:ext uri="{FF2B5EF4-FFF2-40B4-BE49-F238E27FC236}">
                <a16:creationId xmlns:a16="http://schemas.microsoft.com/office/drawing/2014/main" id="{20CBAC88-9F76-C7D8-0E88-CE777F09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93743"/>
            <a:ext cx="6477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191F6C2-A70B-3B20-BAAB-90B112C091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-13127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A picture’s worth a thousand words</a:t>
            </a:r>
            <a:r>
              <a:rPr lang="mr-IN" u="sng" dirty="0">
                <a:solidFill>
                  <a:srgbClr val="1FBF95"/>
                </a:solidFill>
              </a:rPr>
              <a:t>…</a:t>
            </a:r>
            <a:endParaRPr lang="en-US" u="sng" dirty="0">
              <a:solidFill>
                <a:srgbClr val="1FBF95"/>
              </a:solidFill>
            </a:endParaRPr>
          </a:p>
        </p:txBody>
      </p:sp>
      <p:pic>
        <p:nvPicPr>
          <p:cNvPr id="7" name="Content Placeholder 6" descr="A person in a car talking on the phone while holding a notepad and a coffee cup&#10;&#10;Description automatically generated">
            <a:extLst>
              <a:ext uri="{FF2B5EF4-FFF2-40B4-BE49-F238E27FC236}">
                <a16:creationId xmlns:a16="http://schemas.microsoft.com/office/drawing/2014/main" id="{7BD07494-88F3-DCA6-A554-D8A497BD7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08" y="2111620"/>
            <a:ext cx="6188698" cy="4127862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D397FA2-2B2C-9E3B-AB18-658BADFDB8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57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A picture’s worth a thousand words</a:t>
            </a:r>
            <a:r>
              <a:rPr lang="mr-IN" u="sng" dirty="0">
                <a:solidFill>
                  <a:srgbClr val="1FBF95"/>
                </a:solidFill>
              </a:rPr>
              <a:t>…</a:t>
            </a:r>
            <a:endParaRPr lang="en-US" u="sng" dirty="0">
              <a:solidFill>
                <a:srgbClr val="1FBF95"/>
              </a:solidFill>
            </a:endParaRPr>
          </a:p>
        </p:txBody>
      </p:sp>
      <p:pic>
        <p:nvPicPr>
          <p:cNvPr id="7" name="Content Placeholder 6" descr="A person in a car applying makeup&#10;&#10;Description automatically generated">
            <a:extLst>
              <a:ext uri="{FF2B5EF4-FFF2-40B4-BE49-F238E27FC236}">
                <a16:creationId xmlns:a16="http://schemas.microsoft.com/office/drawing/2014/main" id="{66C1C13C-1711-9484-1430-F4A296E35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6" y="2058619"/>
            <a:ext cx="6949439" cy="4642225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8E59326-D594-DD21-80E7-26D7FF2B81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A picture’s worth a thousand words</a:t>
            </a:r>
            <a:r>
              <a:rPr lang="mr-IN" u="sng" dirty="0">
                <a:solidFill>
                  <a:srgbClr val="1FBF95"/>
                </a:solidFill>
              </a:rPr>
              <a:t>…</a:t>
            </a:r>
            <a:endParaRPr lang="en-US" u="sng" dirty="0">
              <a:solidFill>
                <a:srgbClr val="1FBF95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B95A6C4-4726-E422-865B-37D1C3E58B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454" y="2214695"/>
            <a:ext cx="7149290" cy="40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0E87A74-F72F-03D1-F29B-840D84389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6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1FBF95"/>
                </a:solidFill>
              </a:rPr>
              <a:t>A picture’s worth a thousand words</a:t>
            </a:r>
            <a:r>
              <a:rPr lang="mr-IN" u="sng" dirty="0">
                <a:solidFill>
                  <a:srgbClr val="1FBF95"/>
                </a:solidFill>
              </a:rPr>
              <a:t>…</a:t>
            </a:r>
            <a:endParaRPr lang="en-US" u="sng" dirty="0">
              <a:solidFill>
                <a:srgbClr val="1FBF95"/>
              </a:solidFill>
            </a:endParaRPr>
          </a:p>
        </p:txBody>
      </p:sp>
      <p:pic>
        <p:nvPicPr>
          <p:cNvPr id="3076" name="Picture 4" descr="A crashed truck is wrapped along its bumper with the guardrail that stopped it">
            <a:extLst>
              <a:ext uri="{FF2B5EF4-FFF2-40B4-BE49-F238E27FC236}">
                <a16:creationId xmlns:a16="http://schemas.microsoft.com/office/drawing/2014/main" id="{0158DA01-E1DE-3327-9FCE-F19C06D4FF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822" y="2366963"/>
            <a:ext cx="5136355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8E878C-705F-5079-1982-46BFDDD3E1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02" y="0"/>
            <a:ext cx="3114698" cy="8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709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923</Words>
  <Application>Microsoft Office PowerPoint</Application>
  <PresentationFormat>On-screen Show (4:3)</PresentationFormat>
  <Paragraphs>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Tw Cen MT</vt:lpstr>
      <vt:lpstr>Droplet</vt:lpstr>
      <vt:lpstr>SAFETY BY THE NUMBERS</vt:lpstr>
      <vt:lpstr>The Two Most Common Losses</vt:lpstr>
      <vt:lpstr>The Two Most Common Losses</vt:lpstr>
      <vt:lpstr>Auto: Distracted Driving Causes, Results, and Prevention</vt:lpstr>
      <vt:lpstr>A picture’s worth a thousand words…</vt:lpstr>
      <vt:lpstr>A picture’s worth a thousand words…</vt:lpstr>
      <vt:lpstr>A picture’s worth a thousand words…</vt:lpstr>
      <vt:lpstr>A picture’s worth a thousand words…</vt:lpstr>
      <vt:lpstr>A picture’s worth a thousand words…</vt:lpstr>
      <vt:lpstr>Did you know……</vt:lpstr>
      <vt:lpstr>Did you know……</vt:lpstr>
      <vt:lpstr>Do you see a theme here???  (page 1)</vt:lpstr>
      <vt:lpstr>Do you see a theme here??? (page 2)</vt:lpstr>
      <vt:lpstr>Do you see a theme here??? (page 3)</vt:lpstr>
      <vt:lpstr>Remember, a picture’s worth a thousand words……</vt:lpstr>
      <vt:lpstr>Inanimate Object or Human Being:  Dumb Luck </vt:lpstr>
      <vt:lpstr>Prevention</vt:lpstr>
      <vt:lpstr>PowerPoint Presentation</vt:lpstr>
      <vt:lpstr>Fire: Causes and Best Practices for Prevention</vt:lpstr>
      <vt:lpstr>How Bad Could a Fire Be…</vt:lpstr>
      <vt:lpstr>Cutting Torches</vt:lpstr>
      <vt:lpstr>Improper Fluid Draining</vt:lpstr>
      <vt:lpstr>Smoking…</vt:lpstr>
      <vt:lpstr>Improper Vehicle Storage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Dangers of Distracted Driving</dc:title>
  <dc:creator>Brett Faustman</dc:creator>
  <cp:lastModifiedBy>TJ Phelan</cp:lastModifiedBy>
  <cp:revision>15</cp:revision>
  <dcterms:created xsi:type="dcterms:W3CDTF">2019-06-24T12:02:55Z</dcterms:created>
  <dcterms:modified xsi:type="dcterms:W3CDTF">2024-05-03T17:51:10Z</dcterms:modified>
</cp:coreProperties>
</file>